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56" r:id="rId5"/>
    <p:sldId id="294" r:id="rId6"/>
    <p:sldId id="295" r:id="rId7"/>
    <p:sldId id="296" r:id="rId8"/>
    <p:sldId id="297" r:id="rId9"/>
    <p:sldId id="299" r:id="rId10"/>
    <p:sldId id="308" r:id="rId11"/>
    <p:sldId id="300" r:id="rId12"/>
    <p:sldId id="301" r:id="rId13"/>
    <p:sldId id="298" r:id="rId14"/>
    <p:sldId id="307" r:id="rId15"/>
    <p:sldId id="302" r:id="rId16"/>
    <p:sldId id="304" r:id="rId17"/>
    <p:sldId id="306" r:id="rId18"/>
    <p:sldId id="30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7" dt="2026-09-29T13:35:17.9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 autoAdjust="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outlineViewPr>
    <p:cViewPr>
      <p:scale>
        <a:sx n="33" d="100"/>
        <a:sy n="33" d="100"/>
      </p:scale>
      <p:origin x="0" y="-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6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ia Rossiter" userId="f772df0d-49aa-4495-9563-e69f35ff5547" providerId="ADAL" clId="{2BC19076-BB0E-472D-8F11-B3D562840D8A}"/>
    <pc:docChg chg="custSel delSld modSld">
      <pc:chgData name="Victoria Rossiter" userId="f772df0d-49aa-4495-9563-e69f35ff5547" providerId="ADAL" clId="{2BC19076-BB0E-472D-8F11-B3D562840D8A}" dt="2026-09-11T12:15:11.866" v="55" actId="47"/>
      <pc:docMkLst>
        <pc:docMk/>
      </pc:docMkLst>
      <pc:sldChg chg="addSp modSp mod">
        <pc:chgData name="Victoria Rossiter" userId="f772df0d-49aa-4495-9563-e69f35ff5547" providerId="ADAL" clId="{2BC19076-BB0E-472D-8F11-B3D562840D8A}" dt="2026-09-10T14:59:24.056" v="54" actId="1076"/>
        <pc:sldMkLst>
          <pc:docMk/>
          <pc:sldMk cId="2781646936" sldId="298"/>
        </pc:sldMkLst>
        <pc:spChg chg="add mod">
          <ac:chgData name="Victoria Rossiter" userId="f772df0d-49aa-4495-9563-e69f35ff5547" providerId="ADAL" clId="{2BC19076-BB0E-472D-8F11-B3D562840D8A}" dt="2026-09-10T14:58:48.806" v="37" actId="1076"/>
          <ac:spMkLst>
            <pc:docMk/>
            <pc:sldMk cId="2781646936" sldId="298"/>
            <ac:spMk id="4" creationId="{A752D4A0-6CEB-7B8A-48A7-6B49547E0BAF}"/>
          </ac:spMkLst>
        </pc:spChg>
        <pc:spChg chg="add mod">
          <ac:chgData name="Victoria Rossiter" userId="f772df0d-49aa-4495-9563-e69f35ff5547" providerId="ADAL" clId="{2BC19076-BB0E-472D-8F11-B3D562840D8A}" dt="2026-09-10T14:59:24.056" v="54" actId="1076"/>
          <ac:spMkLst>
            <pc:docMk/>
            <pc:sldMk cId="2781646936" sldId="298"/>
            <ac:spMk id="6" creationId="{C86FBE23-AE2F-CD9C-88B9-55DC9CECB9A6}"/>
          </ac:spMkLst>
        </pc:spChg>
      </pc:sldChg>
      <pc:sldChg chg="modSp mod">
        <pc:chgData name="Victoria Rossiter" userId="f772df0d-49aa-4495-9563-e69f35ff5547" providerId="ADAL" clId="{2BC19076-BB0E-472D-8F11-B3D562840D8A}" dt="2026-09-10T14:58:25.226" v="34" actId="20577"/>
        <pc:sldMkLst>
          <pc:docMk/>
          <pc:sldMk cId="2667679501" sldId="304"/>
        </pc:sldMkLst>
        <pc:spChg chg="mod">
          <ac:chgData name="Victoria Rossiter" userId="f772df0d-49aa-4495-9563-e69f35ff5547" providerId="ADAL" clId="{2BC19076-BB0E-472D-8F11-B3D562840D8A}" dt="2026-09-10T14:58:25.226" v="34" actId="20577"/>
          <ac:spMkLst>
            <pc:docMk/>
            <pc:sldMk cId="2667679501" sldId="304"/>
            <ac:spMk id="3" creationId="{4CD83C24-14C0-E509-33A6-694411AF5B0C}"/>
          </ac:spMkLst>
        </pc:spChg>
      </pc:sldChg>
    </pc:docChg>
  </pc:docChgLst>
  <pc:docChgLst>
    <pc:chgData name="Victoria Rossiter" userId="S::victoria.rossiter@norton.bwmat.org::f772df0d-49aa-4495-9563-e69f35ff5547" providerId="AD" clId="Web-{00000000-0000-0000-0000-000000000000}"/>
    <pc:docChg chg="delSld modSld">
      <pc:chgData name="Victoria Rossiter" userId="S::victoria.rossiter@norton.bwmat.org::f772df0d-49aa-4495-9563-e69f35ff5547" providerId="AD" clId="Web-{00000000-0000-0000-0000-000000000000}" dt="2026-09-29T13:35:16.438" v="14" actId="20577"/>
      <pc:docMkLst>
        <pc:docMk/>
      </pc:docMkLst>
      <pc:sldChg chg="del">
        <pc:chgData name="Victoria Rossiter" userId="S::victoria.rossiter@norton.bwmat.org::f772df0d-49aa-4495-9563-e69f35ff5547" providerId="AD" clId="Web-{00000000-0000-0000-0000-000000000000}" dt="2026-09-29T13:34:58.875" v="0"/>
        <pc:sldMkLst>
          <pc:docMk/>
          <pc:sldMk cId="1566779427" sldId="293"/>
        </pc:sldMkLst>
      </pc:sldChg>
      <pc:sldChg chg="modSp">
        <pc:chgData name="Victoria Rossiter" userId="S::victoria.rossiter@norton.bwmat.org::f772df0d-49aa-4495-9563-e69f35ff5547" providerId="AD" clId="Web-{00000000-0000-0000-0000-000000000000}" dt="2026-09-29T13:35:16.438" v="14" actId="20577"/>
        <pc:sldMkLst>
          <pc:docMk/>
          <pc:sldMk cId="1607584873" sldId="294"/>
        </pc:sldMkLst>
        <pc:spChg chg="mod">
          <ac:chgData name="Victoria Rossiter" userId="S::victoria.rossiter@norton.bwmat.org::f772df0d-49aa-4495-9563-e69f35ff5547" providerId="AD" clId="Web-{00000000-0000-0000-0000-000000000000}" dt="2026-09-29T13:35:13.328" v="7" actId="20577"/>
          <ac:spMkLst>
            <pc:docMk/>
            <pc:sldMk cId="1607584873" sldId="294"/>
            <ac:spMk id="3" creationId="{D5971647-9EC7-17D9-CB55-1391DFD4D210}"/>
          </ac:spMkLst>
        </pc:spChg>
        <pc:spChg chg="mod">
          <ac:chgData name="Victoria Rossiter" userId="S::victoria.rossiter@norton.bwmat.org::f772df0d-49aa-4495-9563-e69f35ff5547" providerId="AD" clId="Web-{00000000-0000-0000-0000-000000000000}" dt="2026-09-29T13:35:16.438" v="14" actId="20577"/>
          <ac:spMkLst>
            <pc:docMk/>
            <pc:sldMk cId="1607584873" sldId="294"/>
            <ac:spMk id="5" creationId="{964E9365-D289-E7F1-D0CE-F29008D9E63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FBD49-1A02-42A6-87C1-EC0891E502C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6D9ECC-87F5-4AA6-B285-BA4C71DFE73C}">
      <dgm:prSet/>
      <dgm:spPr/>
      <dgm:t>
        <a:bodyPr/>
        <a:lstStyle/>
        <a:p>
          <a:r>
            <a:rPr lang="en-GB"/>
            <a:t>A named water bottle</a:t>
          </a:r>
          <a:endParaRPr lang="en-US"/>
        </a:p>
      </dgm:t>
    </dgm:pt>
    <dgm:pt modelId="{7E14C448-80B4-4EEA-B918-FD568E418DD7}" type="parTrans" cxnId="{C8A301B7-A3DF-4D30-99FA-9917427B9E87}">
      <dgm:prSet/>
      <dgm:spPr/>
      <dgm:t>
        <a:bodyPr/>
        <a:lstStyle/>
        <a:p>
          <a:endParaRPr lang="en-US"/>
        </a:p>
      </dgm:t>
    </dgm:pt>
    <dgm:pt modelId="{1599E228-4D19-43B8-90A5-DF8540BB88E5}" type="sibTrans" cxnId="{C8A301B7-A3DF-4D30-99FA-9917427B9E87}">
      <dgm:prSet/>
      <dgm:spPr/>
      <dgm:t>
        <a:bodyPr/>
        <a:lstStyle/>
        <a:p>
          <a:endParaRPr lang="en-US"/>
        </a:p>
      </dgm:t>
    </dgm:pt>
    <dgm:pt modelId="{3D0605A4-DCAA-47FD-91B2-F7344A425154}">
      <dgm:prSet/>
      <dgm:spPr/>
      <dgm:t>
        <a:bodyPr/>
        <a:lstStyle/>
        <a:p>
          <a:r>
            <a:rPr lang="en-GB"/>
            <a:t>A named coat – everyday in the Autumn, Winter and Spring at least please!</a:t>
          </a:r>
          <a:endParaRPr lang="en-US"/>
        </a:p>
      </dgm:t>
    </dgm:pt>
    <dgm:pt modelId="{679B7F02-2662-47F7-9373-102A3781CFB4}" type="parTrans" cxnId="{8F83EC61-F59B-44E5-97DE-58676AA11B7C}">
      <dgm:prSet/>
      <dgm:spPr/>
      <dgm:t>
        <a:bodyPr/>
        <a:lstStyle/>
        <a:p>
          <a:endParaRPr lang="en-US"/>
        </a:p>
      </dgm:t>
    </dgm:pt>
    <dgm:pt modelId="{3D02ACA7-B697-4A91-B84E-89121A4947FA}" type="sibTrans" cxnId="{8F83EC61-F59B-44E5-97DE-58676AA11B7C}">
      <dgm:prSet/>
      <dgm:spPr/>
      <dgm:t>
        <a:bodyPr/>
        <a:lstStyle/>
        <a:p>
          <a:endParaRPr lang="en-US"/>
        </a:p>
      </dgm:t>
    </dgm:pt>
    <dgm:pt modelId="{BB49415D-88CE-4114-AEC0-2F13C028C9ED}">
      <dgm:prSet/>
      <dgm:spPr/>
      <dgm:t>
        <a:bodyPr/>
        <a:lstStyle/>
        <a:p>
          <a:r>
            <a:rPr lang="en-GB"/>
            <a:t>Named uniform</a:t>
          </a:r>
          <a:endParaRPr lang="en-US"/>
        </a:p>
      </dgm:t>
    </dgm:pt>
    <dgm:pt modelId="{AC376C07-477F-4FD1-BD0D-FCF929A0AB5B}" type="parTrans" cxnId="{05E4D257-6A8A-41A7-962F-C95927C6E402}">
      <dgm:prSet/>
      <dgm:spPr/>
      <dgm:t>
        <a:bodyPr/>
        <a:lstStyle/>
        <a:p>
          <a:endParaRPr lang="en-US"/>
        </a:p>
      </dgm:t>
    </dgm:pt>
    <dgm:pt modelId="{ECEEE496-353C-4D3E-A554-8CD794E4C718}" type="sibTrans" cxnId="{05E4D257-6A8A-41A7-962F-C95927C6E402}">
      <dgm:prSet/>
      <dgm:spPr/>
      <dgm:t>
        <a:bodyPr/>
        <a:lstStyle/>
        <a:p>
          <a:endParaRPr lang="en-US"/>
        </a:p>
      </dgm:t>
    </dgm:pt>
    <dgm:pt modelId="{28AD63C8-AC06-4425-88CC-3DFB69002C22}">
      <dgm:prSet/>
      <dgm:spPr/>
      <dgm:t>
        <a:bodyPr/>
        <a:lstStyle/>
        <a:p>
          <a:r>
            <a:rPr lang="en-US" dirty="0"/>
            <a:t>A snack</a:t>
          </a:r>
        </a:p>
      </dgm:t>
    </dgm:pt>
    <dgm:pt modelId="{FF0B27E8-200A-46A2-AC85-AFBF4B7F1C44}" type="parTrans" cxnId="{A0DE727D-7F2E-4C05-96BA-C6DFDA9A3A72}">
      <dgm:prSet/>
      <dgm:spPr/>
      <dgm:t>
        <a:bodyPr/>
        <a:lstStyle/>
        <a:p>
          <a:endParaRPr lang="en-US"/>
        </a:p>
      </dgm:t>
    </dgm:pt>
    <dgm:pt modelId="{4BC5810C-B2BE-4FBB-903F-722249207C52}" type="sibTrans" cxnId="{A0DE727D-7F2E-4C05-96BA-C6DFDA9A3A72}">
      <dgm:prSet/>
      <dgm:spPr/>
      <dgm:t>
        <a:bodyPr/>
        <a:lstStyle/>
        <a:p>
          <a:endParaRPr lang="en-US"/>
        </a:p>
      </dgm:t>
    </dgm:pt>
    <dgm:pt modelId="{74F3CBD2-31A5-4BE9-96C1-FD4383F30017}" type="pres">
      <dgm:prSet presAssocID="{6E0FBD49-1A02-42A6-87C1-EC0891E502C7}" presName="linear" presStyleCnt="0">
        <dgm:presLayoutVars>
          <dgm:animLvl val="lvl"/>
          <dgm:resizeHandles val="exact"/>
        </dgm:presLayoutVars>
      </dgm:prSet>
      <dgm:spPr/>
    </dgm:pt>
    <dgm:pt modelId="{53BF0E28-7E64-4DD6-B9FE-EBA046124A06}" type="pres">
      <dgm:prSet presAssocID="{156D9ECC-87F5-4AA6-B285-BA4C71DFE73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8AACA52-234E-48E9-A86E-0FC7925091FF}" type="pres">
      <dgm:prSet presAssocID="{1599E228-4D19-43B8-90A5-DF8540BB88E5}" presName="spacer" presStyleCnt="0"/>
      <dgm:spPr/>
    </dgm:pt>
    <dgm:pt modelId="{D8E2F2DC-36D4-4C0A-AFF4-81506195C40F}" type="pres">
      <dgm:prSet presAssocID="{3D0605A4-DCAA-47FD-91B2-F7344A42515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8C39652-4119-426E-82AB-D9930A07172D}" type="pres">
      <dgm:prSet presAssocID="{3D02ACA7-B697-4A91-B84E-89121A4947FA}" presName="spacer" presStyleCnt="0"/>
      <dgm:spPr/>
    </dgm:pt>
    <dgm:pt modelId="{1038B87F-391D-49CA-9C8B-98C9A6F38A0F}" type="pres">
      <dgm:prSet presAssocID="{BB49415D-88CE-4114-AEC0-2F13C028C9E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E78A578-99DD-4970-9FEB-8B6176159153}" type="pres">
      <dgm:prSet presAssocID="{ECEEE496-353C-4D3E-A554-8CD794E4C718}" presName="spacer" presStyleCnt="0"/>
      <dgm:spPr/>
    </dgm:pt>
    <dgm:pt modelId="{142D5194-C0F6-4327-91DD-FDD4A5481C1E}" type="pres">
      <dgm:prSet presAssocID="{28AD63C8-AC06-4425-88CC-3DFB69002C2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E3EDF06-CB57-4194-BB23-3098CE72FA09}" type="presOf" srcId="{3D0605A4-DCAA-47FD-91B2-F7344A425154}" destId="{D8E2F2DC-36D4-4C0A-AFF4-81506195C40F}" srcOrd="0" destOrd="0" presId="urn:microsoft.com/office/officeart/2005/8/layout/vList2"/>
    <dgm:cxn modelId="{8F83EC61-F59B-44E5-97DE-58676AA11B7C}" srcId="{6E0FBD49-1A02-42A6-87C1-EC0891E502C7}" destId="{3D0605A4-DCAA-47FD-91B2-F7344A425154}" srcOrd="1" destOrd="0" parTransId="{679B7F02-2662-47F7-9373-102A3781CFB4}" sibTransId="{3D02ACA7-B697-4A91-B84E-89121A4947FA}"/>
    <dgm:cxn modelId="{1E49294C-FBDF-466A-90CB-137136C7D3CC}" type="presOf" srcId="{28AD63C8-AC06-4425-88CC-3DFB69002C22}" destId="{142D5194-C0F6-4327-91DD-FDD4A5481C1E}" srcOrd="0" destOrd="0" presId="urn:microsoft.com/office/officeart/2005/8/layout/vList2"/>
    <dgm:cxn modelId="{05E4D257-6A8A-41A7-962F-C95927C6E402}" srcId="{6E0FBD49-1A02-42A6-87C1-EC0891E502C7}" destId="{BB49415D-88CE-4114-AEC0-2F13C028C9ED}" srcOrd="2" destOrd="0" parTransId="{AC376C07-477F-4FD1-BD0D-FCF929A0AB5B}" sibTransId="{ECEEE496-353C-4D3E-A554-8CD794E4C718}"/>
    <dgm:cxn modelId="{A0DE727D-7F2E-4C05-96BA-C6DFDA9A3A72}" srcId="{6E0FBD49-1A02-42A6-87C1-EC0891E502C7}" destId="{28AD63C8-AC06-4425-88CC-3DFB69002C22}" srcOrd="3" destOrd="0" parTransId="{FF0B27E8-200A-46A2-AC85-AFBF4B7F1C44}" sibTransId="{4BC5810C-B2BE-4FBB-903F-722249207C52}"/>
    <dgm:cxn modelId="{87ACA784-9736-480C-B6AD-6EF84F1225A0}" type="presOf" srcId="{156D9ECC-87F5-4AA6-B285-BA4C71DFE73C}" destId="{53BF0E28-7E64-4DD6-B9FE-EBA046124A06}" srcOrd="0" destOrd="0" presId="urn:microsoft.com/office/officeart/2005/8/layout/vList2"/>
    <dgm:cxn modelId="{C2D58EB0-2D48-4405-BCFB-FC4124638CED}" type="presOf" srcId="{BB49415D-88CE-4114-AEC0-2F13C028C9ED}" destId="{1038B87F-391D-49CA-9C8B-98C9A6F38A0F}" srcOrd="0" destOrd="0" presId="urn:microsoft.com/office/officeart/2005/8/layout/vList2"/>
    <dgm:cxn modelId="{C8A301B7-A3DF-4D30-99FA-9917427B9E87}" srcId="{6E0FBD49-1A02-42A6-87C1-EC0891E502C7}" destId="{156D9ECC-87F5-4AA6-B285-BA4C71DFE73C}" srcOrd="0" destOrd="0" parTransId="{7E14C448-80B4-4EEA-B918-FD568E418DD7}" sibTransId="{1599E228-4D19-43B8-90A5-DF8540BB88E5}"/>
    <dgm:cxn modelId="{E2CAFCDC-55E4-4A54-A1BF-103924EC78EB}" type="presOf" srcId="{6E0FBD49-1A02-42A6-87C1-EC0891E502C7}" destId="{74F3CBD2-31A5-4BE9-96C1-FD4383F30017}" srcOrd="0" destOrd="0" presId="urn:microsoft.com/office/officeart/2005/8/layout/vList2"/>
    <dgm:cxn modelId="{5C1A7EBA-BAF9-4582-BAE7-6CD184346357}" type="presParOf" srcId="{74F3CBD2-31A5-4BE9-96C1-FD4383F30017}" destId="{53BF0E28-7E64-4DD6-B9FE-EBA046124A06}" srcOrd="0" destOrd="0" presId="urn:microsoft.com/office/officeart/2005/8/layout/vList2"/>
    <dgm:cxn modelId="{E944BF13-E348-4B75-A179-1474C095E1B1}" type="presParOf" srcId="{74F3CBD2-31A5-4BE9-96C1-FD4383F30017}" destId="{58AACA52-234E-48E9-A86E-0FC7925091FF}" srcOrd="1" destOrd="0" presId="urn:microsoft.com/office/officeart/2005/8/layout/vList2"/>
    <dgm:cxn modelId="{C69C011A-143D-488F-A6C7-4961B3BD370F}" type="presParOf" srcId="{74F3CBD2-31A5-4BE9-96C1-FD4383F30017}" destId="{D8E2F2DC-36D4-4C0A-AFF4-81506195C40F}" srcOrd="2" destOrd="0" presId="urn:microsoft.com/office/officeart/2005/8/layout/vList2"/>
    <dgm:cxn modelId="{51DEFF09-4FE9-404E-A9C8-F7A947446C31}" type="presParOf" srcId="{74F3CBD2-31A5-4BE9-96C1-FD4383F30017}" destId="{68C39652-4119-426E-82AB-D9930A07172D}" srcOrd="3" destOrd="0" presId="urn:microsoft.com/office/officeart/2005/8/layout/vList2"/>
    <dgm:cxn modelId="{6764D16E-91FB-423E-BA0C-0A815E485F24}" type="presParOf" srcId="{74F3CBD2-31A5-4BE9-96C1-FD4383F30017}" destId="{1038B87F-391D-49CA-9C8B-98C9A6F38A0F}" srcOrd="4" destOrd="0" presId="urn:microsoft.com/office/officeart/2005/8/layout/vList2"/>
    <dgm:cxn modelId="{4E9823A6-E25D-4453-99F8-BC67E0638E97}" type="presParOf" srcId="{74F3CBD2-31A5-4BE9-96C1-FD4383F30017}" destId="{6E78A578-99DD-4970-9FEB-8B6176159153}" srcOrd="5" destOrd="0" presId="urn:microsoft.com/office/officeart/2005/8/layout/vList2"/>
    <dgm:cxn modelId="{84AABB90-4886-4CFF-87A5-C16939505FEA}" type="presParOf" srcId="{74F3CBD2-31A5-4BE9-96C1-FD4383F30017}" destId="{142D5194-C0F6-4327-91DD-FDD4A5481C1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18229E-4AA7-46ED-A0BF-A206E633E67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08D9234-B8BE-44DB-A43A-D510D6AED0C4}">
      <dgm:prSet/>
      <dgm:spPr/>
      <dgm:t>
        <a:bodyPr/>
        <a:lstStyle/>
        <a:p>
          <a:r>
            <a:rPr lang="en-GB"/>
            <a:t>Pencil cases</a:t>
          </a:r>
          <a:endParaRPr lang="en-US"/>
        </a:p>
      </dgm:t>
    </dgm:pt>
    <dgm:pt modelId="{2E8E8FBC-7E81-4F3D-AE74-C195C284C7A4}" type="parTrans" cxnId="{BA97C398-4C64-48E0-85F1-F8F8D133DEAF}">
      <dgm:prSet/>
      <dgm:spPr/>
      <dgm:t>
        <a:bodyPr/>
        <a:lstStyle/>
        <a:p>
          <a:endParaRPr lang="en-US"/>
        </a:p>
      </dgm:t>
    </dgm:pt>
    <dgm:pt modelId="{DC55AF03-6EEE-4088-9F82-D6E61CD6ED2E}" type="sibTrans" cxnId="{BA97C398-4C64-48E0-85F1-F8F8D133DEAF}">
      <dgm:prSet/>
      <dgm:spPr/>
      <dgm:t>
        <a:bodyPr/>
        <a:lstStyle/>
        <a:p>
          <a:endParaRPr lang="en-US"/>
        </a:p>
      </dgm:t>
    </dgm:pt>
    <dgm:pt modelId="{65DD4741-F6F8-490D-83DB-A899E85B1ABB}">
      <dgm:prSet/>
      <dgm:spPr/>
      <dgm:t>
        <a:bodyPr/>
        <a:lstStyle/>
        <a:p>
          <a:r>
            <a:rPr lang="en-GB"/>
            <a:t>Toys</a:t>
          </a:r>
          <a:endParaRPr lang="en-US"/>
        </a:p>
      </dgm:t>
    </dgm:pt>
    <dgm:pt modelId="{FF01C2A1-D1DD-4BAA-92CA-0BB8F6AF95D3}" type="parTrans" cxnId="{1F951ABC-AAD1-4A6D-9471-E860D5D97D62}">
      <dgm:prSet/>
      <dgm:spPr/>
      <dgm:t>
        <a:bodyPr/>
        <a:lstStyle/>
        <a:p>
          <a:endParaRPr lang="en-US"/>
        </a:p>
      </dgm:t>
    </dgm:pt>
    <dgm:pt modelId="{8DA52C0F-B5E2-4CFB-9A73-BAB8E8C3D5F8}" type="sibTrans" cxnId="{1F951ABC-AAD1-4A6D-9471-E860D5D97D62}">
      <dgm:prSet/>
      <dgm:spPr/>
      <dgm:t>
        <a:bodyPr/>
        <a:lstStyle/>
        <a:p>
          <a:endParaRPr lang="en-US"/>
        </a:p>
      </dgm:t>
    </dgm:pt>
    <dgm:pt modelId="{145889A8-E61B-4C6A-ABB1-296EACAFF3B7}" type="pres">
      <dgm:prSet presAssocID="{5F18229E-4AA7-46ED-A0BF-A206E633E676}" presName="linear" presStyleCnt="0">
        <dgm:presLayoutVars>
          <dgm:animLvl val="lvl"/>
          <dgm:resizeHandles val="exact"/>
        </dgm:presLayoutVars>
      </dgm:prSet>
      <dgm:spPr/>
    </dgm:pt>
    <dgm:pt modelId="{EA004E04-3F15-417E-9A3A-CF348087C874}" type="pres">
      <dgm:prSet presAssocID="{F08D9234-B8BE-44DB-A43A-D510D6AED0C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AF09410-553A-421B-A6D0-153D8EE8E16A}" type="pres">
      <dgm:prSet presAssocID="{DC55AF03-6EEE-4088-9F82-D6E61CD6ED2E}" presName="spacer" presStyleCnt="0"/>
      <dgm:spPr/>
    </dgm:pt>
    <dgm:pt modelId="{81A2C6FE-9015-45D2-81CA-68CD2E040129}" type="pres">
      <dgm:prSet presAssocID="{65DD4741-F6F8-490D-83DB-A899E85B1AB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7322D96-0A8F-458C-8DFC-52283971B8EB}" type="presOf" srcId="{5F18229E-4AA7-46ED-A0BF-A206E633E676}" destId="{145889A8-E61B-4C6A-ABB1-296EACAFF3B7}" srcOrd="0" destOrd="0" presId="urn:microsoft.com/office/officeart/2005/8/layout/vList2"/>
    <dgm:cxn modelId="{BA97C398-4C64-48E0-85F1-F8F8D133DEAF}" srcId="{5F18229E-4AA7-46ED-A0BF-A206E633E676}" destId="{F08D9234-B8BE-44DB-A43A-D510D6AED0C4}" srcOrd="0" destOrd="0" parTransId="{2E8E8FBC-7E81-4F3D-AE74-C195C284C7A4}" sibTransId="{DC55AF03-6EEE-4088-9F82-D6E61CD6ED2E}"/>
    <dgm:cxn modelId="{92ECF7AB-D75F-4CCC-B85A-2C62A7363C13}" type="presOf" srcId="{65DD4741-F6F8-490D-83DB-A899E85B1ABB}" destId="{81A2C6FE-9015-45D2-81CA-68CD2E040129}" srcOrd="0" destOrd="0" presId="urn:microsoft.com/office/officeart/2005/8/layout/vList2"/>
    <dgm:cxn modelId="{1F951ABC-AAD1-4A6D-9471-E860D5D97D62}" srcId="{5F18229E-4AA7-46ED-A0BF-A206E633E676}" destId="{65DD4741-F6F8-490D-83DB-A899E85B1ABB}" srcOrd="1" destOrd="0" parTransId="{FF01C2A1-D1DD-4BAA-92CA-0BB8F6AF95D3}" sibTransId="{8DA52C0F-B5E2-4CFB-9A73-BAB8E8C3D5F8}"/>
    <dgm:cxn modelId="{EE85D8E4-3767-43B0-8B24-700139FBB2E1}" type="presOf" srcId="{F08D9234-B8BE-44DB-A43A-D510D6AED0C4}" destId="{EA004E04-3F15-417E-9A3A-CF348087C874}" srcOrd="0" destOrd="0" presId="urn:microsoft.com/office/officeart/2005/8/layout/vList2"/>
    <dgm:cxn modelId="{206AD22B-189E-4EF5-963F-A7C81B12B230}" type="presParOf" srcId="{145889A8-E61B-4C6A-ABB1-296EACAFF3B7}" destId="{EA004E04-3F15-417E-9A3A-CF348087C874}" srcOrd="0" destOrd="0" presId="urn:microsoft.com/office/officeart/2005/8/layout/vList2"/>
    <dgm:cxn modelId="{8C717837-D4C3-4536-AE6A-E1E6D518E2C2}" type="presParOf" srcId="{145889A8-E61B-4C6A-ABB1-296EACAFF3B7}" destId="{8AF09410-553A-421B-A6D0-153D8EE8E16A}" srcOrd="1" destOrd="0" presId="urn:microsoft.com/office/officeart/2005/8/layout/vList2"/>
    <dgm:cxn modelId="{ED6FE24D-DCEC-406A-9CA1-0499AA7478E8}" type="presParOf" srcId="{145889A8-E61B-4C6A-ABB1-296EACAFF3B7}" destId="{81A2C6FE-9015-45D2-81CA-68CD2E04012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BF0E28-7E64-4DD6-B9FE-EBA046124A06}">
      <dsp:nvSpPr>
        <dsp:cNvPr id="0" name=""/>
        <dsp:cNvSpPr/>
      </dsp:nvSpPr>
      <dsp:spPr>
        <a:xfrm>
          <a:off x="0" y="523952"/>
          <a:ext cx="5986078" cy="10266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A named water bottle</a:t>
          </a:r>
          <a:endParaRPr lang="en-US" sz="2700" kern="1200"/>
        </a:p>
      </dsp:txBody>
      <dsp:txXfrm>
        <a:off x="50118" y="574070"/>
        <a:ext cx="5885842" cy="926439"/>
      </dsp:txXfrm>
    </dsp:sp>
    <dsp:sp modelId="{D8E2F2DC-36D4-4C0A-AFF4-81506195C40F}">
      <dsp:nvSpPr>
        <dsp:cNvPr id="0" name=""/>
        <dsp:cNvSpPr/>
      </dsp:nvSpPr>
      <dsp:spPr>
        <a:xfrm>
          <a:off x="0" y="1628387"/>
          <a:ext cx="5986078" cy="10266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A named coat – everyday in the Autumn, Winter and Spring at least please!</a:t>
          </a:r>
          <a:endParaRPr lang="en-US" sz="2700" kern="1200"/>
        </a:p>
      </dsp:txBody>
      <dsp:txXfrm>
        <a:off x="50118" y="1678505"/>
        <a:ext cx="5885842" cy="926439"/>
      </dsp:txXfrm>
    </dsp:sp>
    <dsp:sp modelId="{1038B87F-391D-49CA-9C8B-98C9A6F38A0F}">
      <dsp:nvSpPr>
        <dsp:cNvPr id="0" name=""/>
        <dsp:cNvSpPr/>
      </dsp:nvSpPr>
      <dsp:spPr>
        <a:xfrm>
          <a:off x="0" y="2732823"/>
          <a:ext cx="5986078" cy="10266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Named uniform</a:t>
          </a:r>
          <a:endParaRPr lang="en-US" sz="2700" kern="1200"/>
        </a:p>
      </dsp:txBody>
      <dsp:txXfrm>
        <a:off x="50118" y="2782941"/>
        <a:ext cx="5885842" cy="926439"/>
      </dsp:txXfrm>
    </dsp:sp>
    <dsp:sp modelId="{142D5194-C0F6-4327-91DD-FDD4A5481C1E}">
      <dsp:nvSpPr>
        <dsp:cNvPr id="0" name=""/>
        <dsp:cNvSpPr/>
      </dsp:nvSpPr>
      <dsp:spPr>
        <a:xfrm>
          <a:off x="0" y="3837258"/>
          <a:ext cx="5986078" cy="10266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 snack</a:t>
          </a:r>
        </a:p>
      </dsp:txBody>
      <dsp:txXfrm>
        <a:off x="50118" y="3887376"/>
        <a:ext cx="5885842" cy="926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04E04-3F15-417E-9A3A-CF348087C874}">
      <dsp:nvSpPr>
        <dsp:cNvPr id="0" name=""/>
        <dsp:cNvSpPr/>
      </dsp:nvSpPr>
      <dsp:spPr>
        <a:xfrm>
          <a:off x="0" y="1079343"/>
          <a:ext cx="5986078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/>
            <a:t>Pencil cases</a:t>
          </a:r>
          <a:endParaRPr lang="en-US" sz="6500" kern="1200"/>
        </a:p>
      </dsp:txBody>
      <dsp:txXfrm>
        <a:off x="74249" y="1153592"/>
        <a:ext cx="5837580" cy="1372502"/>
      </dsp:txXfrm>
    </dsp:sp>
    <dsp:sp modelId="{81A2C6FE-9015-45D2-81CA-68CD2E040129}">
      <dsp:nvSpPr>
        <dsp:cNvPr id="0" name=""/>
        <dsp:cNvSpPr/>
      </dsp:nvSpPr>
      <dsp:spPr>
        <a:xfrm>
          <a:off x="0" y="2787542"/>
          <a:ext cx="5986078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/>
            <a:t>Toys</a:t>
          </a:r>
          <a:endParaRPr lang="en-US" sz="6500" kern="1200"/>
        </a:p>
      </dsp:txBody>
      <dsp:txXfrm>
        <a:off x="74249" y="2861791"/>
        <a:ext cx="5837580" cy="13725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6C3D2F-5A05-4596-A225-FC14565701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9C051B-F26C-4470-B56C-092B4E1C4C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9A1B5-1BE4-4CD6-80C4-143959F034D3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59DB8B-3A1C-4291-8A97-C19C5D31C3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6310B9-42FE-4FE9-8C0B-5C7382DBB0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CFFF0-B784-4FE7-8A38-F89DE294F83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66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6120A-21AF-4F12-ABAA-66A70823631B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C672F-171E-46DC-915C-C7BCF99F5C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498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C672F-171E-46DC-915C-C7BCF99F5C4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856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8523" y="5953318"/>
            <a:ext cx="10318418" cy="74227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800" b="0" i="0" cap="all" spc="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24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379454E9-64A4-5BCD-DBB2-0A8C47461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77EF47-0E28-324A-BFDB-6DA237E7E0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1677" y="382385"/>
            <a:ext cx="10523379" cy="1800098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1677" y="2286001"/>
            <a:ext cx="10523379" cy="359359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6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86875113-6CF9-DCB5-3194-7B5DC7DB7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7A9FEF-52A0-808F-183C-E69D0BD7D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1678" y="655604"/>
            <a:ext cx="4028348" cy="5387886"/>
          </a:xfrm>
        </p:spPr>
        <p:txBody>
          <a:bodyPr anchor="ctr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80026" y="655604"/>
            <a:ext cx="5986078" cy="538788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11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82629D6-C81C-6C07-314D-B2D901A71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7006ED6-1912-6865-5D19-6FCA22094F1E}"/>
                </a:ext>
              </a:extLst>
            </p:cNvPr>
            <p:cNvSpPr/>
            <p:nvPr userDrawn="1"/>
          </p:nvSpPr>
          <p:spPr>
            <a:xfrm>
              <a:off x="5530964" y="0"/>
              <a:ext cx="6661036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CD54FFD-5890-0058-F8A8-53847637E554}"/>
                </a:ext>
              </a:extLst>
            </p:cNvPr>
            <p:cNvGrpSpPr/>
            <p:nvPr userDrawn="1"/>
          </p:nvGrpSpPr>
          <p:grpSpPr>
            <a:xfrm>
              <a:off x="196964" y="0"/>
              <a:ext cx="7377024" cy="6858000"/>
              <a:chOff x="196964" y="0"/>
              <a:chExt cx="7377024" cy="6858000"/>
            </a:xfrm>
          </p:grpSpPr>
          <p:sp>
            <p:nvSpPr>
              <p:cNvPr id="10" name="Freeform 6" title="Left scallop edge">
                <a:extLst>
                  <a:ext uri="{FF2B5EF4-FFF2-40B4-BE49-F238E27FC236}">
                    <a16:creationId xmlns:a16="http://schemas.microsoft.com/office/drawing/2014/main" id="{79990210-1F9B-2CE1-E438-60E6728E96E4}"/>
                  </a:ext>
                </a:extLst>
              </p:cNvPr>
              <p:cNvSpPr/>
              <p:nvPr userDrawn="1"/>
            </p:nvSpPr>
            <p:spPr bwMode="auto">
              <a:xfrm>
                <a:off x="6688163" y="0"/>
                <a:ext cx="885825" cy="6858000"/>
              </a:xfrm>
              <a:custGeom>
                <a:avLst/>
                <a:gdLst/>
                <a:ahLst/>
                <a:cxnLst/>
                <a:rect l="0" t="0" r="r" b="b"/>
                <a:pathLst>
                  <a:path w="558" h="4320">
                    <a:moveTo>
                      <a:pt x="0" y="0"/>
                    </a:moveTo>
                    <a:lnTo>
                      <a:pt x="447" y="0"/>
                    </a:lnTo>
                    <a:lnTo>
                      <a:pt x="448" y="43"/>
                    </a:lnTo>
                    <a:lnTo>
                      <a:pt x="453" y="81"/>
                    </a:lnTo>
                    <a:lnTo>
                      <a:pt x="460" y="114"/>
                    </a:lnTo>
                    <a:lnTo>
                      <a:pt x="469" y="143"/>
                    </a:lnTo>
                    <a:lnTo>
                      <a:pt x="479" y="169"/>
                    </a:lnTo>
                    <a:lnTo>
                      <a:pt x="491" y="192"/>
                    </a:lnTo>
                    <a:lnTo>
                      <a:pt x="503" y="216"/>
                    </a:lnTo>
                    <a:lnTo>
                      <a:pt x="515" y="240"/>
                    </a:lnTo>
                    <a:lnTo>
                      <a:pt x="525" y="263"/>
                    </a:lnTo>
                    <a:lnTo>
                      <a:pt x="535" y="289"/>
                    </a:lnTo>
                    <a:lnTo>
                      <a:pt x="545" y="318"/>
                    </a:lnTo>
                    <a:lnTo>
                      <a:pt x="552" y="351"/>
                    </a:lnTo>
                    <a:lnTo>
                      <a:pt x="556" y="389"/>
                    </a:lnTo>
                    <a:lnTo>
                      <a:pt x="558" y="432"/>
                    </a:lnTo>
                    <a:lnTo>
                      <a:pt x="556" y="475"/>
                    </a:lnTo>
                    <a:lnTo>
                      <a:pt x="552" y="513"/>
                    </a:lnTo>
                    <a:lnTo>
                      <a:pt x="545" y="546"/>
                    </a:lnTo>
                    <a:lnTo>
                      <a:pt x="535" y="575"/>
                    </a:lnTo>
                    <a:lnTo>
                      <a:pt x="525" y="601"/>
                    </a:lnTo>
                    <a:lnTo>
                      <a:pt x="515" y="624"/>
                    </a:lnTo>
                    <a:lnTo>
                      <a:pt x="503" y="648"/>
                    </a:lnTo>
                    <a:lnTo>
                      <a:pt x="491" y="672"/>
                    </a:lnTo>
                    <a:lnTo>
                      <a:pt x="479" y="695"/>
                    </a:lnTo>
                    <a:lnTo>
                      <a:pt x="469" y="721"/>
                    </a:lnTo>
                    <a:lnTo>
                      <a:pt x="460" y="750"/>
                    </a:lnTo>
                    <a:lnTo>
                      <a:pt x="453" y="783"/>
                    </a:lnTo>
                    <a:lnTo>
                      <a:pt x="448" y="821"/>
                    </a:lnTo>
                    <a:lnTo>
                      <a:pt x="447" y="864"/>
                    </a:lnTo>
                    <a:lnTo>
                      <a:pt x="448" y="907"/>
                    </a:lnTo>
                    <a:lnTo>
                      <a:pt x="453" y="945"/>
                    </a:lnTo>
                    <a:lnTo>
                      <a:pt x="460" y="978"/>
                    </a:lnTo>
                    <a:lnTo>
                      <a:pt x="469" y="1007"/>
                    </a:lnTo>
                    <a:lnTo>
                      <a:pt x="479" y="1033"/>
                    </a:lnTo>
                    <a:lnTo>
                      <a:pt x="491" y="1056"/>
                    </a:lnTo>
                    <a:lnTo>
                      <a:pt x="503" y="1080"/>
                    </a:lnTo>
                    <a:lnTo>
                      <a:pt x="515" y="1104"/>
                    </a:lnTo>
                    <a:lnTo>
                      <a:pt x="525" y="1127"/>
                    </a:lnTo>
                    <a:lnTo>
                      <a:pt x="535" y="1153"/>
                    </a:lnTo>
                    <a:lnTo>
                      <a:pt x="545" y="1182"/>
                    </a:lnTo>
                    <a:lnTo>
                      <a:pt x="552" y="1215"/>
                    </a:lnTo>
                    <a:lnTo>
                      <a:pt x="556" y="1253"/>
                    </a:lnTo>
                    <a:lnTo>
                      <a:pt x="558" y="1296"/>
                    </a:lnTo>
                    <a:lnTo>
                      <a:pt x="556" y="1339"/>
                    </a:lnTo>
                    <a:lnTo>
                      <a:pt x="552" y="1377"/>
                    </a:lnTo>
                    <a:lnTo>
                      <a:pt x="545" y="1410"/>
                    </a:lnTo>
                    <a:lnTo>
                      <a:pt x="535" y="1439"/>
                    </a:lnTo>
                    <a:lnTo>
                      <a:pt x="525" y="1465"/>
                    </a:lnTo>
                    <a:lnTo>
                      <a:pt x="515" y="1488"/>
                    </a:lnTo>
                    <a:lnTo>
                      <a:pt x="503" y="1512"/>
                    </a:lnTo>
                    <a:lnTo>
                      <a:pt x="491" y="1536"/>
                    </a:lnTo>
                    <a:lnTo>
                      <a:pt x="479" y="1559"/>
                    </a:lnTo>
                    <a:lnTo>
                      <a:pt x="469" y="1585"/>
                    </a:lnTo>
                    <a:lnTo>
                      <a:pt x="460" y="1614"/>
                    </a:lnTo>
                    <a:lnTo>
                      <a:pt x="453" y="1647"/>
                    </a:lnTo>
                    <a:lnTo>
                      <a:pt x="448" y="1685"/>
                    </a:lnTo>
                    <a:lnTo>
                      <a:pt x="447" y="1728"/>
                    </a:lnTo>
                    <a:lnTo>
                      <a:pt x="448" y="1771"/>
                    </a:lnTo>
                    <a:lnTo>
                      <a:pt x="453" y="1809"/>
                    </a:lnTo>
                    <a:lnTo>
                      <a:pt x="460" y="1842"/>
                    </a:lnTo>
                    <a:lnTo>
                      <a:pt x="469" y="1871"/>
                    </a:lnTo>
                    <a:lnTo>
                      <a:pt x="479" y="1897"/>
                    </a:lnTo>
                    <a:lnTo>
                      <a:pt x="491" y="1920"/>
                    </a:lnTo>
                    <a:lnTo>
                      <a:pt x="503" y="1944"/>
                    </a:lnTo>
                    <a:lnTo>
                      <a:pt x="515" y="1968"/>
                    </a:lnTo>
                    <a:lnTo>
                      <a:pt x="525" y="1991"/>
                    </a:lnTo>
                    <a:lnTo>
                      <a:pt x="535" y="2017"/>
                    </a:lnTo>
                    <a:lnTo>
                      <a:pt x="545" y="2046"/>
                    </a:lnTo>
                    <a:lnTo>
                      <a:pt x="552" y="2079"/>
                    </a:lnTo>
                    <a:lnTo>
                      <a:pt x="556" y="2117"/>
                    </a:lnTo>
                    <a:lnTo>
                      <a:pt x="558" y="2159"/>
                    </a:lnTo>
                    <a:lnTo>
                      <a:pt x="556" y="2203"/>
                    </a:lnTo>
                    <a:lnTo>
                      <a:pt x="552" y="2241"/>
                    </a:lnTo>
                    <a:lnTo>
                      <a:pt x="545" y="2274"/>
                    </a:lnTo>
                    <a:lnTo>
                      <a:pt x="535" y="2303"/>
                    </a:lnTo>
                    <a:lnTo>
                      <a:pt x="525" y="2329"/>
                    </a:lnTo>
                    <a:lnTo>
                      <a:pt x="515" y="2352"/>
                    </a:lnTo>
                    <a:lnTo>
                      <a:pt x="503" y="2376"/>
                    </a:lnTo>
                    <a:lnTo>
                      <a:pt x="491" y="2400"/>
                    </a:lnTo>
                    <a:lnTo>
                      <a:pt x="479" y="2423"/>
                    </a:lnTo>
                    <a:lnTo>
                      <a:pt x="469" y="2449"/>
                    </a:lnTo>
                    <a:lnTo>
                      <a:pt x="460" y="2478"/>
                    </a:lnTo>
                    <a:lnTo>
                      <a:pt x="453" y="2511"/>
                    </a:lnTo>
                    <a:lnTo>
                      <a:pt x="448" y="2549"/>
                    </a:lnTo>
                    <a:lnTo>
                      <a:pt x="447" y="2592"/>
                    </a:lnTo>
                    <a:lnTo>
                      <a:pt x="448" y="2635"/>
                    </a:lnTo>
                    <a:lnTo>
                      <a:pt x="453" y="2673"/>
                    </a:lnTo>
                    <a:lnTo>
                      <a:pt x="460" y="2706"/>
                    </a:lnTo>
                    <a:lnTo>
                      <a:pt x="469" y="2735"/>
                    </a:lnTo>
                    <a:lnTo>
                      <a:pt x="479" y="2761"/>
                    </a:lnTo>
                    <a:lnTo>
                      <a:pt x="491" y="2784"/>
                    </a:lnTo>
                    <a:lnTo>
                      <a:pt x="515" y="2832"/>
                    </a:lnTo>
                    <a:lnTo>
                      <a:pt x="525" y="2855"/>
                    </a:lnTo>
                    <a:lnTo>
                      <a:pt x="535" y="2881"/>
                    </a:lnTo>
                    <a:lnTo>
                      <a:pt x="545" y="2910"/>
                    </a:lnTo>
                    <a:lnTo>
                      <a:pt x="552" y="2943"/>
                    </a:lnTo>
                    <a:lnTo>
                      <a:pt x="556" y="2981"/>
                    </a:lnTo>
                    <a:lnTo>
                      <a:pt x="558" y="3024"/>
                    </a:lnTo>
                    <a:lnTo>
                      <a:pt x="556" y="3067"/>
                    </a:lnTo>
                    <a:lnTo>
                      <a:pt x="552" y="3105"/>
                    </a:lnTo>
                    <a:lnTo>
                      <a:pt x="545" y="3138"/>
                    </a:lnTo>
                    <a:lnTo>
                      <a:pt x="535" y="3167"/>
                    </a:lnTo>
                    <a:lnTo>
                      <a:pt x="525" y="3193"/>
                    </a:lnTo>
                    <a:lnTo>
                      <a:pt x="515" y="3216"/>
                    </a:lnTo>
                    <a:lnTo>
                      <a:pt x="503" y="3240"/>
                    </a:lnTo>
                    <a:lnTo>
                      <a:pt x="491" y="3264"/>
                    </a:lnTo>
                    <a:lnTo>
                      <a:pt x="479" y="3287"/>
                    </a:lnTo>
                    <a:lnTo>
                      <a:pt x="469" y="3313"/>
                    </a:lnTo>
                    <a:lnTo>
                      <a:pt x="460" y="3342"/>
                    </a:lnTo>
                    <a:lnTo>
                      <a:pt x="453" y="3375"/>
                    </a:lnTo>
                    <a:lnTo>
                      <a:pt x="448" y="3413"/>
                    </a:lnTo>
                    <a:lnTo>
                      <a:pt x="447" y="3456"/>
                    </a:lnTo>
                    <a:lnTo>
                      <a:pt x="448" y="3499"/>
                    </a:lnTo>
                    <a:lnTo>
                      <a:pt x="453" y="3537"/>
                    </a:lnTo>
                    <a:lnTo>
                      <a:pt x="460" y="3570"/>
                    </a:lnTo>
                    <a:lnTo>
                      <a:pt x="469" y="3599"/>
                    </a:lnTo>
                    <a:lnTo>
                      <a:pt x="479" y="3625"/>
                    </a:lnTo>
                    <a:lnTo>
                      <a:pt x="491" y="3648"/>
                    </a:lnTo>
                    <a:lnTo>
                      <a:pt x="503" y="3672"/>
                    </a:lnTo>
                    <a:lnTo>
                      <a:pt x="515" y="3696"/>
                    </a:lnTo>
                    <a:lnTo>
                      <a:pt x="525" y="3719"/>
                    </a:lnTo>
                    <a:lnTo>
                      <a:pt x="535" y="3745"/>
                    </a:lnTo>
                    <a:lnTo>
                      <a:pt x="545" y="3774"/>
                    </a:lnTo>
                    <a:lnTo>
                      <a:pt x="552" y="3807"/>
                    </a:lnTo>
                    <a:lnTo>
                      <a:pt x="556" y="3845"/>
                    </a:lnTo>
                    <a:lnTo>
                      <a:pt x="558" y="3888"/>
                    </a:lnTo>
                    <a:lnTo>
                      <a:pt x="556" y="3931"/>
                    </a:lnTo>
                    <a:lnTo>
                      <a:pt x="552" y="3969"/>
                    </a:lnTo>
                    <a:lnTo>
                      <a:pt x="545" y="4002"/>
                    </a:lnTo>
                    <a:lnTo>
                      <a:pt x="535" y="4031"/>
                    </a:lnTo>
                    <a:lnTo>
                      <a:pt x="525" y="4057"/>
                    </a:lnTo>
                    <a:lnTo>
                      <a:pt x="515" y="4080"/>
                    </a:lnTo>
                    <a:lnTo>
                      <a:pt x="503" y="4104"/>
                    </a:lnTo>
                    <a:lnTo>
                      <a:pt x="491" y="4128"/>
                    </a:lnTo>
                    <a:lnTo>
                      <a:pt x="479" y="4151"/>
                    </a:lnTo>
                    <a:lnTo>
                      <a:pt x="469" y="4177"/>
                    </a:lnTo>
                    <a:lnTo>
                      <a:pt x="460" y="4206"/>
                    </a:lnTo>
                    <a:lnTo>
                      <a:pt x="453" y="4239"/>
                    </a:lnTo>
                    <a:lnTo>
                      <a:pt x="448" y="4277"/>
                    </a:lnTo>
                    <a:lnTo>
                      <a:pt x="447" y="4320"/>
                    </a:lnTo>
                    <a:lnTo>
                      <a:pt x="0" y="43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14EED43-19C6-3D75-5205-DBAE6551B347}"/>
                  </a:ext>
                </a:extLst>
              </p:cNvPr>
              <p:cNvSpPr/>
              <p:nvPr userDrawn="1"/>
            </p:nvSpPr>
            <p:spPr>
              <a:xfrm>
                <a:off x="196964" y="0"/>
                <a:ext cx="6661036" cy="685800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 title="right edge border">
              <a:extLst>
                <a:ext uri="{FF2B5EF4-FFF2-40B4-BE49-F238E27FC236}">
                  <a16:creationId xmlns:a16="http://schemas.microsoft.com/office/drawing/2014/main" id="{774323D2-93FE-5FD5-676F-452C98106A6E}"/>
                </a:ext>
              </a:extLst>
            </p:cNvPr>
            <p:cNvSpPr/>
            <p:nvPr userDrawn="1"/>
          </p:nvSpPr>
          <p:spPr>
            <a:xfrm>
              <a:off x="0" y="0"/>
              <a:ext cx="283464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9820" y="382385"/>
            <a:ext cx="3709358" cy="5742370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76376" y="508959"/>
            <a:ext cx="6305911" cy="561579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303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D9CA508-3C86-3580-504F-B66601B72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8688" cy="6858000"/>
            <a:chOff x="0" y="0"/>
            <a:chExt cx="12198688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7006ED6-1912-6865-5D19-6FCA22094F1E}"/>
                </a:ext>
              </a:extLst>
            </p:cNvPr>
            <p:cNvSpPr/>
            <p:nvPr userDrawn="1"/>
          </p:nvSpPr>
          <p:spPr>
            <a:xfrm>
              <a:off x="5727928" y="0"/>
              <a:ext cx="647076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6" title="Left scallop edge">
              <a:extLst>
                <a:ext uri="{FF2B5EF4-FFF2-40B4-BE49-F238E27FC236}">
                  <a16:creationId xmlns:a16="http://schemas.microsoft.com/office/drawing/2014/main" id="{79990210-1F9B-2CE1-E438-60E6728E96E4}"/>
                </a:ext>
              </a:extLst>
            </p:cNvPr>
            <p:cNvSpPr/>
            <p:nvPr userDrawn="1"/>
          </p:nvSpPr>
          <p:spPr bwMode="auto">
            <a:xfrm>
              <a:off x="5399865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14EED43-19C6-3D75-5205-DBAE6551B347}"/>
                </a:ext>
              </a:extLst>
            </p:cNvPr>
            <p:cNvSpPr/>
            <p:nvPr userDrawn="1"/>
          </p:nvSpPr>
          <p:spPr>
            <a:xfrm>
              <a:off x="196964" y="0"/>
              <a:ext cx="53340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 title="right edge border">
              <a:extLst>
                <a:ext uri="{FF2B5EF4-FFF2-40B4-BE49-F238E27FC236}">
                  <a16:creationId xmlns:a16="http://schemas.microsoft.com/office/drawing/2014/main" id="{774323D2-93FE-5FD5-676F-452C98106A6E}"/>
                </a:ext>
              </a:extLst>
            </p:cNvPr>
            <p:cNvSpPr/>
            <p:nvPr userDrawn="1"/>
          </p:nvSpPr>
          <p:spPr>
            <a:xfrm>
              <a:off x="0" y="0"/>
              <a:ext cx="283464" cy="685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934958" y="526210"/>
            <a:ext cx="4464908" cy="5817106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 hasCustomPrompt="1"/>
          </p:nvPr>
        </p:nvSpPr>
        <p:spPr>
          <a:xfrm>
            <a:off x="6719977" y="526210"/>
            <a:ext cx="4921464" cy="5817106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4038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97CCFE93-3875-D188-55BA-86E16415C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71D729-2B26-A81B-0CB0-4E0A1AEA1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80477" y="1061049"/>
            <a:ext cx="6358152" cy="3666225"/>
          </a:xfrm>
        </p:spPr>
        <p:txBody>
          <a:bodyPr anchor="ctr">
            <a:normAutofit/>
          </a:bodyPr>
          <a:lstStyle>
            <a:lvl1pPr algn="ctr">
              <a:defRPr sz="4000" spc="8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ACE9BDE-37AB-2DA6-B4F2-3E7F0F66AB6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58945" y="1690688"/>
            <a:ext cx="3401568" cy="3401568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C2DFA44-C5AA-7A71-CCFD-2B79F5B2F9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80477" y="4856009"/>
            <a:ext cx="6358153" cy="1778000"/>
          </a:xfrm>
        </p:spPr>
        <p:txBody>
          <a:bodyPr>
            <a:normAutofit/>
          </a:bodyPr>
          <a:lstStyle>
            <a:lvl1pPr marL="0" indent="0" algn="ctr">
              <a:buNone/>
              <a:defRPr sz="2800" b="1" cap="all" spc="40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2pPr>
            <a:lvl3pPr marL="9144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3pPr>
            <a:lvl4pPr marL="13716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4pPr>
            <a:lvl5pPr marL="1828800" indent="0">
              <a:buNone/>
              <a:defRPr cap="all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5pPr>
          </a:lstStyle>
          <a:p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277306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89768" y="416664"/>
            <a:ext cx="7788938" cy="3221482"/>
          </a:xfrm>
        </p:spPr>
        <p:txBody>
          <a:bodyPr anchor="b">
            <a:noAutofit/>
          </a:bodyPr>
          <a:lstStyle>
            <a:lvl1pPr>
              <a:defRPr sz="4000" b="0" cap="none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89768" y="4197347"/>
            <a:ext cx="778893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4000" b="0" i="0" cap="none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7" name="Group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13194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9D4F4AB8-D880-91F9-0D11-F20D0050D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4DB69F-EBF7-DEBE-7DFD-A9D36DCED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2286000"/>
            <a:ext cx="4800600" cy="361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744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63A6D7BE-752B-EB58-A926-E58EBEF60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0428EF-AEF1-9AF0-0271-91E838A41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3235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A22F609B-DD4D-16EA-060F-7BFB50BA5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6CFE02-2621-4755-7C89-6564B8F2F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93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>
            <a:extLst>
              <a:ext uri="{FF2B5EF4-FFF2-40B4-BE49-F238E27FC236}">
                <a16:creationId xmlns:a16="http://schemas.microsoft.com/office/drawing/2014/main" id="{60DE4597-DCD7-DBB0-3265-E7EB70B26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EB0330-0047-93B1-0E5A-30782D065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3B152-7103-4FFE-90AC-D94EB7F44A7E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51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E11DAB-71A2-44C9-B830-25E19DC58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1"/>
            <a:ext cx="64008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9B5FD0-EA88-4EA1-89FF-A0346C36D9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2203704"/>
            <a:ext cx="6400800" cy="4206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8884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ADDF-D82C-4780-9143-87E5F529D8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8648" y="813816"/>
            <a:ext cx="64008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2B550A-AB53-4D15-A89E-6EEBB5151B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1448" y="1655064"/>
            <a:ext cx="7315200" cy="1143000"/>
          </a:xfr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DE1EB1-91FE-4CB8-81BD-5BBBFC22C6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8648" y="3027707"/>
            <a:ext cx="68580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4032091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F63B152-7103-4FFE-90AC-D94EB7F44A7E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99DD5A9-4EF1-497E-92EF-2D23CF305E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07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74" r:id="rId5"/>
    <p:sldLayoutId id="2147483675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76" r:id="rId12"/>
    <p:sldLayoutId id="214748367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188DD-3717-47D0-B979-D111D81B4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/>
          <a:lstStyle/>
          <a:p>
            <a:r>
              <a:rPr lang="en-US" dirty="0"/>
              <a:t>Rowan class</a:t>
            </a:r>
            <a:br>
              <a:rPr lang="en-US" dirty="0"/>
            </a:br>
            <a:r>
              <a:rPr lang="en-US" dirty="0"/>
              <a:t>year 3</a:t>
            </a:r>
            <a:br>
              <a:rPr lang="en-US" dirty="0"/>
            </a:br>
            <a:r>
              <a:rPr lang="en-US" dirty="0"/>
              <a:t>2026-2027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5C630DD8-ABA8-DB4D-E842-0B6A9C4C3F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523" y="5953318"/>
            <a:ext cx="10318418" cy="742279"/>
          </a:xfrm>
        </p:spPr>
        <p:txBody>
          <a:bodyPr/>
          <a:lstStyle/>
          <a:p>
            <a:r>
              <a:rPr lang="en-US" dirty="0" err="1"/>
              <a:t>Mrs</a:t>
            </a:r>
            <a:r>
              <a:rPr lang="en-US" dirty="0"/>
              <a:t> </a:t>
            </a:r>
            <a:r>
              <a:rPr lang="en-US" dirty="0" err="1"/>
              <a:t>rossiter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017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F9E7F-7331-333C-3BEE-CCF0C5E03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is in our team?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71647-9EC7-17D9-CB55-1391DFD4D2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cs typeface="Times New Roman"/>
              </a:rPr>
              <a:t>Mrs Rossiter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4E9365-D289-E7F1-D0CE-F29008D9E6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cs typeface="Times New Roman"/>
              </a:rPr>
              <a:t>Mrs Thomas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7584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902FE0-5887-6BCB-35F6-47B4DCB9B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1295400"/>
            <a:ext cx="94107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823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AB70B-1223-A108-0119-743D6B774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Comic Sans MS" panose="030F0702030302020204" pitchFamily="66" charset="0"/>
              </a:rPr>
              <a:t>Our school rules</a:t>
            </a:r>
            <a:endParaRPr lang="en-US" sz="44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513AD-78C2-7BE2-C3E2-650EE8FAD0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7034" y="2194102"/>
            <a:ext cx="4438036" cy="3908585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F642D90C-1D0B-D48D-D4AB-8D25B78D4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0886" y="717012"/>
            <a:ext cx="3077097" cy="54461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4082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3A67766-0AFC-8727-AA7E-DE6AD5999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7A9FCF-1471-A22A-340A-6A1448AB1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FF33B861-E3A5-F67F-F7A4-01834953B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995" y="294715"/>
            <a:ext cx="4406457" cy="6338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DF06E-5C44-CAD6-897D-CB9F20C02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751" y="231142"/>
            <a:ext cx="4735005" cy="640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148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47FA5-DBDF-20F1-101E-9E6AE6517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655604"/>
            <a:ext cx="4028348" cy="5387886"/>
          </a:xfrm>
        </p:spPr>
        <p:txBody>
          <a:bodyPr anchor="ctr">
            <a:normAutofit/>
          </a:bodyPr>
          <a:lstStyle/>
          <a:p>
            <a:r>
              <a:rPr lang="en-GB" dirty="0"/>
              <a:t>What does your child need at school?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47D241BE-4630-EDAE-8BD1-FFDD81C43B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0589305"/>
              </p:ext>
            </p:extLst>
          </p:nvPr>
        </p:nvGraphicFramePr>
        <p:xfrm>
          <a:off x="5280026" y="655604"/>
          <a:ext cx="5986078" cy="538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091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FD3EE-80C6-6D5A-C19B-4A2A74D77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your child need to wear to school? 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8C8B9-B55B-0128-4892-CCF3B1C8B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261434"/>
            <a:ext cx="6236904" cy="6596566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buNone/>
            </a:pPr>
            <a:r>
              <a:rPr lang="en-GB" sz="5600" dirty="0"/>
              <a:t>The Official School Uniform:</a:t>
            </a:r>
          </a:p>
          <a:p>
            <a:pPr lvl="0" fontAlgn="base"/>
            <a:r>
              <a:rPr lang="en-GB" sz="5600" dirty="0"/>
              <a:t>Grey or black trousers</a:t>
            </a:r>
          </a:p>
          <a:p>
            <a:pPr lvl="0" fontAlgn="base"/>
            <a:r>
              <a:rPr lang="en-GB" sz="5600" dirty="0"/>
              <a:t>Grey or black skirt</a:t>
            </a:r>
          </a:p>
          <a:p>
            <a:pPr lvl="0" fontAlgn="base"/>
            <a:r>
              <a:rPr lang="en-GB" sz="5600" dirty="0"/>
              <a:t>Grey pinafore </a:t>
            </a:r>
          </a:p>
          <a:p>
            <a:pPr fontAlgn="base"/>
            <a:r>
              <a:rPr lang="en-GB" sz="5600" dirty="0"/>
              <a:t>In the summer girls can wear red/ white gingham check dresses and boys can wear grey shorts.</a:t>
            </a:r>
          </a:p>
          <a:p>
            <a:pPr lvl="0" fontAlgn="base"/>
            <a:r>
              <a:rPr lang="en-GB" sz="5600" dirty="0"/>
              <a:t>Red cardigan or sweatshirt</a:t>
            </a:r>
          </a:p>
          <a:p>
            <a:pPr lvl="0" fontAlgn="base"/>
            <a:r>
              <a:rPr lang="en-GB" sz="5600" dirty="0"/>
              <a:t>White polo shirt</a:t>
            </a:r>
          </a:p>
          <a:p>
            <a:pPr lvl="0" fontAlgn="base"/>
            <a:r>
              <a:rPr lang="en-GB" sz="5600" dirty="0"/>
              <a:t>Black or grey socks. Black, grey or red tights.</a:t>
            </a:r>
          </a:p>
          <a:p>
            <a:pPr lvl="0" fontAlgn="base"/>
            <a:r>
              <a:rPr lang="en-GB" sz="5600" dirty="0"/>
              <a:t>Black sensible school shoes [ not trainers] </a:t>
            </a:r>
          </a:p>
          <a:p>
            <a:pPr fontAlgn="base"/>
            <a:r>
              <a:rPr lang="en-GB" sz="5600" dirty="0"/>
              <a:t>Children should not wear any jewellery apart from one stud earring per ear and a watch. They will need to remove these for PE.</a:t>
            </a:r>
          </a:p>
          <a:p>
            <a:pPr fontAlgn="base"/>
            <a:r>
              <a:rPr lang="en-GB" sz="5600" dirty="0"/>
              <a:t>Hair bands should be simple and in school colours. </a:t>
            </a:r>
          </a:p>
          <a:p>
            <a:pPr fontAlgn="base"/>
            <a:r>
              <a:rPr lang="en-GB" sz="5600" dirty="0"/>
              <a:t>Long hair shoulder length and beyond, must be tied back. </a:t>
            </a:r>
          </a:p>
          <a:p>
            <a:pPr fontAlgn="base"/>
            <a:r>
              <a:rPr lang="en-GB" sz="5600" dirty="0"/>
              <a:t>They must have a coat in school at all times.  </a:t>
            </a:r>
          </a:p>
          <a:p>
            <a:pPr marL="0" indent="0" fontAlgn="base">
              <a:buNone/>
            </a:pPr>
            <a:endParaRPr lang="en-GB" sz="5600" dirty="0"/>
          </a:p>
          <a:p>
            <a:pPr marL="0" indent="0" fontAlgn="base">
              <a:buNone/>
            </a:pPr>
            <a:r>
              <a:rPr lang="en-GB" sz="5600" dirty="0"/>
              <a:t>P.E Kits</a:t>
            </a:r>
          </a:p>
          <a:p>
            <a:pPr lvl="0" fontAlgn="base"/>
            <a:r>
              <a:rPr lang="en-GB" sz="5600" dirty="0"/>
              <a:t>Black shorts or jogging bottoms</a:t>
            </a:r>
          </a:p>
          <a:p>
            <a:pPr lvl="0" fontAlgn="base"/>
            <a:r>
              <a:rPr lang="en-GB" sz="5600" dirty="0"/>
              <a:t>A coloured T shirt depicting their colour team.</a:t>
            </a:r>
          </a:p>
          <a:p>
            <a:pPr lvl="0" fontAlgn="base"/>
            <a:r>
              <a:rPr lang="en-GB" sz="5600" dirty="0"/>
              <a:t>Plimsolls [ daps] </a:t>
            </a:r>
          </a:p>
          <a:p>
            <a:pPr lvl="0" fontAlgn="base"/>
            <a:r>
              <a:rPr lang="en-GB" sz="5600" dirty="0"/>
              <a:t>PE bags</a:t>
            </a:r>
          </a:p>
          <a:p>
            <a:pPr fontAlgn="base"/>
            <a:r>
              <a:rPr lang="en-GB" sz="5600" dirty="0"/>
              <a:t>It is essential that all your child's clothing is named.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411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58AC-CBAF-66FC-C3D0-9FE89786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655604"/>
            <a:ext cx="4028348" cy="5387886"/>
          </a:xfrm>
        </p:spPr>
        <p:txBody>
          <a:bodyPr anchor="ctr">
            <a:normAutofit/>
          </a:bodyPr>
          <a:lstStyle/>
          <a:p>
            <a:r>
              <a:rPr lang="en-GB" dirty="0"/>
              <a:t>What does your child </a:t>
            </a:r>
            <a:r>
              <a:rPr lang="en-GB" u="sng" dirty="0"/>
              <a:t>NOT</a:t>
            </a:r>
            <a:r>
              <a:rPr lang="en-GB" dirty="0"/>
              <a:t> NEED AT SCHOOL?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B5FDD95-E986-7758-1A25-849F0D6516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4723154"/>
              </p:ext>
            </p:extLst>
          </p:nvPr>
        </p:nvGraphicFramePr>
        <p:xfrm>
          <a:off x="5280026" y="655604"/>
          <a:ext cx="5986078" cy="538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5066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C1F9E-4467-52DE-9585-EC96C9873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rmAutofit/>
          </a:bodyPr>
          <a:lstStyle/>
          <a:p>
            <a:r>
              <a:rPr lang="en-GB" sz="8500"/>
              <a:t>Uniform expectations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73ED3F7-587D-E5FA-51B0-9BBD70FD50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523" y="5953318"/>
            <a:ext cx="10318418" cy="74227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33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AD0A-828E-4A84-9AD0-94B133832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t">
            <a:normAutofit/>
          </a:bodyPr>
          <a:lstStyle/>
          <a:p>
            <a:r>
              <a:rPr lang="en-GB" dirty="0"/>
              <a:t>Lunchtime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CEC81-5486-420F-1209-7B933A6472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If your child has a packed lunch, we will not be allowing them to dispose of their rubbish in school. This is to support parents in seeing what they have and haven’t eaten.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7F26F9-FB91-EB4A-7370-D17B54EA8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770" y="197133"/>
            <a:ext cx="4488930" cy="6724989"/>
          </a:xfrm>
          <a:prstGeom prst="rect">
            <a:avLst/>
          </a:prstGeom>
          <a:noFill/>
        </p:spPr>
      </p:pic>
      <p:sp>
        <p:nvSpPr>
          <p:cNvPr id="4" name="Star: 5 Points 3">
            <a:extLst>
              <a:ext uri="{FF2B5EF4-FFF2-40B4-BE49-F238E27FC236}">
                <a16:creationId xmlns:a16="http://schemas.microsoft.com/office/drawing/2014/main" id="{A752D4A0-6CEB-7B8A-48A7-6B49547E0BAF}"/>
              </a:ext>
            </a:extLst>
          </p:cNvPr>
          <p:cNvSpPr/>
          <p:nvPr/>
        </p:nvSpPr>
        <p:spPr>
          <a:xfrm>
            <a:off x="1769806" y="3854003"/>
            <a:ext cx="2875936" cy="2492477"/>
          </a:xfrm>
          <a:prstGeom prst="star5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6FBE23-AE2F-CD9C-88B9-55DC9CECB9A6}"/>
              </a:ext>
            </a:extLst>
          </p:cNvPr>
          <p:cNvSpPr txBox="1"/>
          <p:nvPr/>
        </p:nvSpPr>
        <p:spPr>
          <a:xfrm>
            <a:off x="2507226" y="4856626"/>
            <a:ext cx="1430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Allergies</a:t>
            </a:r>
          </a:p>
        </p:txBody>
      </p:sp>
    </p:spTree>
    <p:extLst>
      <p:ext uri="{BB962C8B-B14F-4D97-AF65-F5344CB8AC3E}">
        <p14:creationId xmlns:p14="http://schemas.microsoft.com/office/powerpoint/2010/main" val="2781646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7B45A-8B72-D797-A039-2A9B648B2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Pick up at the end of the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0AF11-1CEA-596A-E6F4-427A321F5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you are sending an alternative adult to collect your child at the end of the day, it is helpful if you let me know</a:t>
            </a:r>
          </a:p>
          <a:p>
            <a:r>
              <a:rPr lang="en-GB" dirty="0"/>
              <a:t>They must have collection permission </a:t>
            </a:r>
          </a:p>
        </p:txBody>
      </p:sp>
    </p:spTree>
    <p:extLst>
      <p:ext uri="{BB962C8B-B14F-4D97-AF65-F5344CB8AC3E}">
        <p14:creationId xmlns:p14="http://schemas.microsoft.com/office/powerpoint/2010/main" val="4256299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1007-D061-C937-0467-9BDB0B4B2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can you help your child?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28BFA15-69A2-EDF8-D9DE-B63DB5C212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7342852"/>
              </p:ext>
            </p:extLst>
          </p:nvPr>
        </p:nvGraphicFramePr>
        <p:xfrm>
          <a:off x="6719888" y="854439"/>
          <a:ext cx="4921250" cy="5949492"/>
        </p:xfrm>
        <a:graphic>
          <a:graphicData uri="http://schemas.openxmlformats.org/drawingml/2006/table">
            <a:tbl>
              <a:tblPr/>
              <a:tblGrid>
                <a:gridCol w="4921250">
                  <a:extLst>
                    <a:ext uri="{9D8B030D-6E8A-4147-A177-3AD203B41FA5}">
                      <a16:colId xmlns:a16="http://schemas.microsoft.com/office/drawing/2014/main" val="3931932016"/>
                    </a:ext>
                  </a:extLst>
                </a:gridCol>
              </a:tblGrid>
              <a:tr h="4312011">
                <a:tc>
                  <a:txBody>
                    <a:bodyPr/>
                    <a:lstStyle/>
                    <a:p>
                      <a:pPr fontAlgn="t">
                        <a:lnSpc>
                          <a:spcPct val="200000"/>
                        </a:lnSpc>
                        <a:buNone/>
                      </a:pPr>
                      <a:r>
                        <a:rPr lang="en-GB" sz="2800" b="0" i="0" dirty="0">
                          <a:effectLst/>
                          <a:latin typeface="Segoe UI" panose="020B0502040204020203" pitchFamily="34" charset="0"/>
                        </a:rPr>
                        <a:t>- Read daily</a:t>
                      </a:r>
                      <a:br>
                        <a:rPr lang="en-GB" sz="2800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GB" sz="2800" b="0" i="0" dirty="0">
                          <a:effectLst/>
                          <a:latin typeface="Segoe UI" panose="020B0502040204020203" pitchFamily="34" charset="0"/>
                        </a:rPr>
                        <a:t>- Practise number facts</a:t>
                      </a:r>
                      <a:br>
                        <a:rPr lang="en-GB" sz="2800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GB" sz="2800" b="0" i="0" dirty="0">
                          <a:effectLst/>
                          <a:latin typeface="Segoe UI" panose="020B0502040204020203" pitchFamily="34" charset="0"/>
                        </a:rPr>
                        <a:t>- Ensure good attendance</a:t>
                      </a:r>
                      <a:br>
                        <a:rPr lang="en-GB" sz="2800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GB" sz="2800" b="0" i="0" dirty="0">
                          <a:effectLst/>
                          <a:latin typeface="Segoe UI" panose="020B0502040204020203" pitchFamily="34" charset="0"/>
                        </a:rPr>
                        <a:t>- Encourage independence</a:t>
                      </a:r>
                      <a:br>
                        <a:rPr lang="en-GB" sz="2800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GB" sz="2800" b="0" i="0" dirty="0">
                          <a:effectLst/>
                          <a:latin typeface="Segoe UI" panose="020B0502040204020203" pitchFamily="34" charset="0"/>
                        </a:rPr>
                        <a:t>- Talk about learning – when they are ready!</a:t>
                      </a:r>
                    </a:p>
                  </a:txBody>
                  <a:tcPr marL="44208" marR="44208" marT="22104" marB="22104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600356"/>
                  </a:ext>
                </a:extLst>
              </a:tr>
              <a:tr h="784644">
                <a:tc>
                  <a:txBody>
                    <a:bodyPr/>
                    <a:lstStyle/>
                    <a:p>
                      <a:endParaRPr lang="en-GB" sz="900" dirty="0"/>
                    </a:p>
                  </a:txBody>
                  <a:tcPr marL="44208" marR="44208" marT="22104" marB="22104"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78767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2663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BE5BE-6BBF-AE89-0EAD-9C5742E9E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Important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83C24-14C0-E509-33A6-694411AF5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28</a:t>
            </a:r>
            <a:r>
              <a:rPr lang="en-GB" baseline="30000" dirty="0"/>
              <a:t>th</a:t>
            </a:r>
            <a:r>
              <a:rPr lang="en-GB" dirty="0"/>
              <a:t> September – Harvest festival (donations please)</a:t>
            </a:r>
          </a:p>
          <a:p>
            <a:r>
              <a:rPr lang="en-GB" dirty="0"/>
              <a:t>28</a:t>
            </a:r>
            <a:r>
              <a:rPr lang="en-GB" baseline="30000" dirty="0"/>
              <a:t>th</a:t>
            </a:r>
            <a:r>
              <a:rPr lang="en-GB" dirty="0"/>
              <a:t> September – MTC Workshop </a:t>
            </a:r>
          </a:p>
          <a:p>
            <a:r>
              <a:rPr lang="en-GB" dirty="0"/>
              <a:t>6</a:t>
            </a:r>
            <a:r>
              <a:rPr lang="en-GB" baseline="30000" dirty="0"/>
              <a:t>th</a:t>
            </a:r>
            <a:r>
              <a:rPr lang="en-GB" dirty="0"/>
              <a:t> October – Schools photos</a:t>
            </a:r>
          </a:p>
          <a:p>
            <a:r>
              <a:rPr lang="en-GB" dirty="0"/>
              <a:t>7</a:t>
            </a:r>
            <a:r>
              <a:rPr lang="en-GB" baseline="30000" dirty="0"/>
              <a:t>th</a:t>
            </a:r>
            <a:r>
              <a:rPr lang="en-GB" dirty="0"/>
              <a:t> October – Flu vaccinations</a:t>
            </a:r>
          </a:p>
          <a:p>
            <a:r>
              <a:rPr lang="en-GB" dirty="0"/>
              <a:t>20</a:t>
            </a:r>
            <a:r>
              <a:rPr lang="en-GB" baseline="30000" dirty="0"/>
              <a:t>th</a:t>
            </a:r>
            <a:r>
              <a:rPr lang="en-GB" dirty="0"/>
              <a:t> October and 22</a:t>
            </a:r>
            <a:r>
              <a:rPr lang="en-GB" baseline="30000" dirty="0"/>
              <a:t>nd</a:t>
            </a:r>
            <a:r>
              <a:rPr lang="en-GB" dirty="0"/>
              <a:t> October – Parents evenings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7679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1BF43-F45B-2225-5F76-645C8BFBE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CONTACTING ME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F18F7-177A-F61D-D49A-0362D9A24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At drop off/pick up </a:t>
            </a:r>
          </a:p>
          <a:p>
            <a:r>
              <a:rPr lang="en-GB" dirty="0"/>
              <a:t>Phone call after school </a:t>
            </a:r>
          </a:p>
          <a:p>
            <a:r>
              <a:rPr lang="en-GB" dirty="0"/>
              <a:t>Email the office – they forward them to me</a:t>
            </a:r>
          </a:p>
          <a:p>
            <a:r>
              <a:rPr lang="en-GB" dirty="0"/>
              <a:t>Don’t leave it until parents evening – 10 minute slots!</a:t>
            </a:r>
          </a:p>
        </p:txBody>
      </p:sp>
    </p:spTree>
    <p:extLst>
      <p:ext uri="{BB962C8B-B14F-4D97-AF65-F5344CB8AC3E}">
        <p14:creationId xmlns:p14="http://schemas.microsoft.com/office/powerpoint/2010/main" val="2713808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893B1-3CD1-3770-7F68-03D314B854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6B13FC-F82D-FC5F-24F6-CAD7BF9726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22740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Custom 91">
      <a:majorFont>
        <a:latin typeface="Bodoni MT"/>
        <a:ea typeface=""/>
        <a:cs typeface=""/>
      </a:majorFont>
      <a:minorFont>
        <a:latin typeface="Times New Roman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5916208_Getting to know your teacher_win32_SL_V2" id="{117468CD-FD74-421B-80C2-54C2E280903C}" vid="{F6B88795-ACAF-4739-9DA3-36C970FAD2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BE9604C5554D4EAD786B14F047AF12" ma:contentTypeVersion="19" ma:contentTypeDescription="Create a new document." ma:contentTypeScope="" ma:versionID="79afade74825c39a5f6b4fc4b93ea99e">
  <xsd:schema xmlns:xsd="http://www.w3.org/2001/XMLSchema" xmlns:xs="http://www.w3.org/2001/XMLSchema" xmlns:p="http://schemas.microsoft.com/office/2006/metadata/properties" xmlns:ns2="79506926-9a21-4e30-a61d-a9cdb9bc2cd6" xmlns:ns3="4781e0c1-0c59-4d5e-90c3-a125a83b1ea7" targetNamespace="http://schemas.microsoft.com/office/2006/metadata/properties" ma:root="true" ma:fieldsID="3ced3ad4d79eeac0483243d72b541628" ns2:_="" ns3:_="">
    <xsd:import namespace="79506926-9a21-4e30-a61d-a9cdb9bc2cd6"/>
    <xsd:import namespace="4781e0c1-0c59-4d5e-90c3-a125a83b1e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506926-9a21-4e30-a61d-a9cdb9bc2c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a31c3ba-2498-4fed-8534-331eeeb000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81e0c1-0c59-4d5e-90c3-a125a83b1ea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287d4d9-f259-4f8a-ba94-1a90d3da3343}" ma:internalName="TaxCatchAll" ma:showField="CatchAllData" ma:web="4781e0c1-0c59-4d5e-90c3-a125a83b1e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81e0c1-0c59-4d5e-90c3-a125a83b1ea7" xsi:nil="true"/>
    <MediaServiceKeyPoints xmlns="79506926-9a21-4e30-a61d-a9cdb9bc2cd6" xsi:nil="true"/>
    <lcf76f155ced4ddcb4097134ff3c332f xmlns="79506926-9a21-4e30-a61d-a9cdb9bc2cd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8E98F20-CCFA-44DD-AA55-3E205814B6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506926-9a21-4e30-a61d-a9cdb9bc2cd6"/>
    <ds:schemaRef ds:uri="4781e0c1-0c59-4d5e-90c3-a125a83b1e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6FAD71-0176-4DDD-9BE6-FAF0155792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E6FC1B-E7F2-4923-93B6-708908C46D95}">
  <ds:schemaRefs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4781e0c1-0c59-4d5e-90c3-a125a83b1ea7"/>
    <ds:schemaRef ds:uri="http://schemas.microsoft.com/office/infopath/2007/PartnerControls"/>
    <ds:schemaRef ds:uri="http://schemas.openxmlformats.org/package/2006/metadata/core-properties"/>
    <ds:schemaRef ds:uri="79506926-9a21-4e30-a61d-a9cdb9bc2cd6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Getting to know your teacher</Template>
  <TotalTime>98</TotalTime>
  <Words>415</Words>
  <Application>Microsoft Office PowerPoint</Application>
  <PresentationFormat>Widescreen</PresentationFormat>
  <Paragraphs>56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Badge</vt:lpstr>
      <vt:lpstr>Rowan class year 3 2026-2027</vt:lpstr>
      <vt:lpstr>Who is in our team?</vt:lpstr>
      <vt:lpstr>PowerPoint Presentation</vt:lpstr>
      <vt:lpstr>Our school rules</vt:lpstr>
      <vt:lpstr>PowerPoint Presentation</vt:lpstr>
      <vt:lpstr>What does your child need at school?</vt:lpstr>
      <vt:lpstr>What does your child need to wear to school?  </vt:lpstr>
      <vt:lpstr>What does your child NOT NEED AT SCHOOL?</vt:lpstr>
      <vt:lpstr>Uniform expectations</vt:lpstr>
      <vt:lpstr>Lunchtime</vt:lpstr>
      <vt:lpstr>Pick up at the end of the day</vt:lpstr>
      <vt:lpstr>How can you help your child? </vt:lpstr>
      <vt:lpstr>Important dates</vt:lpstr>
      <vt:lpstr>CONTACTING ME 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Cunningham</dc:creator>
  <cp:lastModifiedBy>Victoria Rossiter</cp:lastModifiedBy>
  <cp:revision>6</cp:revision>
  <dcterms:created xsi:type="dcterms:W3CDTF">2026-09-05T16:14:30Z</dcterms:created>
  <dcterms:modified xsi:type="dcterms:W3CDTF">2026-09-29T13:35:18Z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0x010100BDBE9604C5554D4EAD786B14F047AF12</vt:lpwstr>
  </property>
  <property fmtid="{D5CDD505-2E9C-101B-9397-08002B2CF9AE}" pid="3" name="MediaServiceImageTags">
    <vt:lpwstr/>
  </property>
</Properties>
</file>