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12"/>
  </p:notesMasterIdLst>
  <p:sldIdLst>
    <p:sldId id="257" r:id="rId5"/>
    <p:sldId id="265" r:id="rId6"/>
    <p:sldId id="262" r:id="rId7"/>
    <p:sldId id="264" r:id="rId8"/>
    <p:sldId id="260" r:id="rId9"/>
    <p:sldId id="266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12AC61-D9FF-4DCD-A7B6-7DF878D5E833}" v="7" dt="2026-09-22T07:23:48.2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67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Blackmore" userId="521f6f9b-99f0-4d90-aa1b-ef830c185c08" providerId="ADAL" clId="{7AF225F8-7435-458A-8F07-32D711D09A1D}"/>
    <pc:docChg chg="custSel modSld">
      <pc:chgData name="Anna Blackmore" userId="521f6f9b-99f0-4d90-aa1b-ef830c185c08" providerId="ADAL" clId="{7AF225F8-7435-458A-8F07-32D711D09A1D}" dt="2026-09-22T08:18:03.604" v="146" actId="14100"/>
      <pc:docMkLst>
        <pc:docMk/>
      </pc:docMkLst>
      <pc:sldChg chg="addSp delSp modSp mod">
        <pc:chgData name="Anna Blackmore" userId="521f6f9b-99f0-4d90-aa1b-ef830c185c08" providerId="ADAL" clId="{7AF225F8-7435-458A-8F07-32D711D09A1D}" dt="2026-09-22T07:11:36.480" v="126" actId="2711"/>
        <pc:sldMkLst>
          <pc:docMk/>
          <pc:sldMk cId="1475946226" sldId="257"/>
        </pc:sldMkLst>
        <pc:spChg chg="mod">
          <ac:chgData name="Anna Blackmore" userId="521f6f9b-99f0-4d90-aa1b-ef830c185c08" providerId="ADAL" clId="{7AF225F8-7435-458A-8F07-32D711D09A1D}" dt="2026-09-22T07:11:36.480" v="126" actId="2711"/>
          <ac:spMkLst>
            <pc:docMk/>
            <pc:sldMk cId="1475946226" sldId="257"/>
            <ac:spMk id="15" creationId="{A04B43D1-3D6D-D4FD-DAEE-C16C3F76306B}"/>
          </ac:spMkLst>
        </pc:spChg>
        <pc:picChg chg="add mod">
          <ac:chgData name="Anna Blackmore" userId="521f6f9b-99f0-4d90-aa1b-ef830c185c08" providerId="ADAL" clId="{7AF225F8-7435-458A-8F07-32D711D09A1D}" dt="2026-09-22T06:57:54.452" v="4" actId="1076"/>
          <ac:picMkLst>
            <pc:docMk/>
            <pc:sldMk cId="1475946226" sldId="257"/>
            <ac:picMk id="3" creationId="{1E9B0E00-61A5-08CC-861E-C75128A3F84C}"/>
          </ac:picMkLst>
        </pc:picChg>
        <pc:picChg chg="add mod">
          <ac:chgData name="Anna Blackmore" userId="521f6f9b-99f0-4d90-aa1b-ef830c185c08" providerId="ADAL" clId="{7AF225F8-7435-458A-8F07-32D711D09A1D}" dt="2026-09-22T07:00:57.553" v="35" actId="1076"/>
          <ac:picMkLst>
            <pc:docMk/>
            <pc:sldMk cId="1475946226" sldId="257"/>
            <ac:picMk id="5" creationId="{CAF06C80-5CCB-0D8F-9ECC-E4B24728E9E6}"/>
          </ac:picMkLst>
        </pc:picChg>
        <pc:picChg chg="del">
          <ac:chgData name="Anna Blackmore" userId="521f6f9b-99f0-4d90-aa1b-ef830c185c08" providerId="ADAL" clId="{7AF225F8-7435-458A-8F07-32D711D09A1D}" dt="2026-09-22T06:57:48.555" v="0" actId="478"/>
          <ac:picMkLst>
            <pc:docMk/>
            <pc:sldMk cId="1475946226" sldId="257"/>
            <ac:picMk id="6" creationId="{C711BDA3-F8D6-F247-FD2C-3DA9C8689A88}"/>
          </ac:picMkLst>
        </pc:picChg>
        <pc:picChg chg="del">
          <ac:chgData name="Anna Blackmore" userId="521f6f9b-99f0-4d90-aa1b-ef830c185c08" providerId="ADAL" clId="{7AF225F8-7435-458A-8F07-32D711D09A1D}" dt="2026-09-22T06:59:03.883" v="11" actId="478"/>
          <ac:picMkLst>
            <pc:docMk/>
            <pc:sldMk cId="1475946226" sldId="257"/>
            <ac:picMk id="8" creationId="{637131F2-3FCF-A4CC-0AD7-1B6C9861EFCC}"/>
          </ac:picMkLst>
        </pc:picChg>
        <pc:picChg chg="add mod">
          <ac:chgData name="Anna Blackmore" userId="521f6f9b-99f0-4d90-aa1b-ef830c185c08" providerId="ADAL" clId="{7AF225F8-7435-458A-8F07-32D711D09A1D}" dt="2026-09-22T06:59:40.832" v="18" actId="1076"/>
          <ac:picMkLst>
            <pc:docMk/>
            <pc:sldMk cId="1475946226" sldId="257"/>
            <ac:picMk id="9" creationId="{8E08EFBB-2EA4-6FCC-0B21-1052B372F5EA}"/>
          </ac:picMkLst>
        </pc:picChg>
        <pc:picChg chg="del">
          <ac:chgData name="Anna Blackmore" userId="521f6f9b-99f0-4d90-aa1b-ef830c185c08" providerId="ADAL" clId="{7AF225F8-7435-458A-8F07-32D711D09A1D}" dt="2026-09-22T06:59:05.042" v="12" actId="478"/>
          <ac:picMkLst>
            <pc:docMk/>
            <pc:sldMk cId="1475946226" sldId="257"/>
            <ac:picMk id="10" creationId="{45B24BC4-CCA0-45BE-B197-71EEB1530E8F}"/>
          </ac:picMkLst>
        </pc:picChg>
        <pc:picChg chg="del">
          <ac:chgData name="Anna Blackmore" userId="521f6f9b-99f0-4d90-aa1b-ef830c185c08" providerId="ADAL" clId="{7AF225F8-7435-458A-8F07-32D711D09A1D}" dt="2026-09-22T06:59:02.957" v="10" actId="478"/>
          <ac:picMkLst>
            <pc:docMk/>
            <pc:sldMk cId="1475946226" sldId="257"/>
            <ac:picMk id="12" creationId="{9A5C0446-FF5A-E645-65D3-6DCBFEA8C50E}"/>
          </ac:picMkLst>
        </pc:picChg>
        <pc:picChg chg="add mod">
          <ac:chgData name="Anna Blackmore" userId="521f6f9b-99f0-4d90-aa1b-ef830c185c08" providerId="ADAL" clId="{7AF225F8-7435-458A-8F07-32D711D09A1D}" dt="2026-09-22T07:01:04.158" v="38" actId="14100"/>
          <ac:picMkLst>
            <pc:docMk/>
            <pc:sldMk cId="1475946226" sldId="257"/>
            <ac:picMk id="13" creationId="{6A28120F-3030-A359-EE6B-D699C4D929C8}"/>
          </ac:picMkLst>
        </pc:picChg>
        <pc:picChg chg="del">
          <ac:chgData name="Anna Blackmore" userId="521f6f9b-99f0-4d90-aa1b-ef830c185c08" providerId="ADAL" clId="{7AF225F8-7435-458A-8F07-32D711D09A1D}" dt="2026-09-22T06:57:55.460" v="5" actId="478"/>
          <ac:picMkLst>
            <pc:docMk/>
            <pc:sldMk cId="1475946226" sldId="257"/>
            <ac:picMk id="14" creationId="{28205CD2-E9A9-C0A6-2E9E-A01E78955552}"/>
          </ac:picMkLst>
        </pc:picChg>
        <pc:picChg chg="add mod">
          <ac:chgData name="Anna Blackmore" userId="521f6f9b-99f0-4d90-aa1b-ef830c185c08" providerId="ADAL" clId="{7AF225F8-7435-458A-8F07-32D711D09A1D}" dt="2026-09-22T07:00:54.490" v="33" actId="1076"/>
          <ac:picMkLst>
            <pc:docMk/>
            <pc:sldMk cId="1475946226" sldId="257"/>
            <ac:picMk id="17" creationId="{D72BAF8B-CEC4-9C58-6D6D-8612B47A5DAA}"/>
          </ac:picMkLst>
        </pc:picChg>
      </pc:sldChg>
      <pc:sldChg chg="modSp mod">
        <pc:chgData name="Anna Blackmore" userId="521f6f9b-99f0-4d90-aa1b-ef830c185c08" providerId="ADAL" clId="{7AF225F8-7435-458A-8F07-32D711D09A1D}" dt="2026-09-22T08:18:03.604" v="146" actId="14100"/>
        <pc:sldMkLst>
          <pc:docMk/>
          <pc:sldMk cId="214153283" sldId="260"/>
        </pc:sldMkLst>
        <pc:graphicFrameChg chg="mod">
          <ac:chgData name="Anna Blackmore" userId="521f6f9b-99f0-4d90-aa1b-ef830c185c08" providerId="ADAL" clId="{7AF225F8-7435-458A-8F07-32D711D09A1D}" dt="2026-09-22T08:18:03.604" v="146" actId="14100"/>
          <ac:graphicFrameMkLst>
            <pc:docMk/>
            <pc:sldMk cId="214153283" sldId="260"/>
            <ac:graphicFrameMk id="5" creationId="{D7BCA8B7-5CB4-F315-0B9E-354E0B8A7982}"/>
          </ac:graphicFrameMkLst>
        </pc:graphicFrameChg>
      </pc:sldChg>
      <pc:sldChg chg="delSp modSp mod">
        <pc:chgData name="Anna Blackmore" userId="521f6f9b-99f0-4d90-aa1b-ef830c185c08" providerId="ADAL" clId="{7AF225F8-7435-458A-8F07-32D711D09A1D}" dt="2026-09-22T07:23:52.492" v="128" actId="1076"/>
        <pc:sldMkLst>
          <pc:docMk/>
          <pc:sldMk cId="2628969382" sldId="261"/>
        </pc:sldMkLst>
        <pc:graphicFrameChg chg="mod">
          <ac:chgData name="Anna Blackmore" userId="521f6f9b-99f0-4d90-aa1b-ef830c185c08" providerId="ADAL" clId="{7AF225F8-7435-458A-8F07-32D711D09A1D}" dt="2026-09-22T07:23:52.492" v="128" actId="1076"/>
          <ac:graphicFrameMkLst>
            <pc:docMk/>
            <pc:sldMk cId="2628969382" sldId="261"/>
            <ac:graphicFrameMk id="7172" creationId="{49D60C55-BD48-4154-4B4B-50F041F9D014}"/>
          </ac:graphicFrameMkLst>
        </pc:graphicFrameChg>
        <pc:picChg chg="del">
          <ac:chgData name="Anna Blackmore" userId="521f6f9b-99f0-4d90-aa1b-ef830c185c08" providerId="ADAL" clId="{7AF225F8-7435-458A-8F07-32D711D09A1D}" dt="2026-09-22T07:23:48.219" v="127" actId="478"/>
          <ac:picMkLst>
            <pc:docMk/>
            <pc:sldMk cId="2628969382" sldId="261"/>
            <ac:picMk id="7170" creationId="{00000000-0000-0000-0000-000000000000}"/>
          </ac:picMkLst>
        </pc:picChg>
      </pc:sldChg>
      <pc:sldChg chg="modSp mod">
        <pc:chgData name="Anna Blackmore" userId="521f6f9b-99f0-4d90-aa1b-ef830c185c08" providerId="ADAL" clId="{7AF225F8-7435-458A-8F07-32D711D09A1D}" dt="2026-09-22T07:02:48.346" v="122" actId="20577"/>
        <pc:sldMkLst>
          <pc:docMk/>
          <pc:sldMk cId="1276529803" sldId="264"/>
        </pc:sldMkLst>
        <pc:spChg chg="mod">
          <ac:chgData name="Anna Blackmore" userId="521f6f9b-99f0-4d90-aa1b-ef830c185c08" providerId="ADAL" clId="{7AF225F8-7435-458A-8F07-32D711D09A1D}" dt="2026-09-22T07:02:48.346" v="122" actId="20577"/>
          <ac:spMkLst>
            <pc:docMk/>
            <pc:sldMk cId="1276529803" sldId="264"/>
            <ac:spMk id="2" creationId="{00000000-0000-0000-0000-000000000000}"/>
          </ac:spMkLst>
        </pc:spChg>
      </pc:sldChg>
      <pc:sldChg chg="modSp mod">
        <pc:chgData name="Anna Blackmore" userId="521f6f9b-99f0-4d90-aa1b-ef830c185c08" providerId="ADAL" clId="{7AF225F8-7435-458A-8F07-32D711D09A1D}" dt="2026-09-22T07:02:15.540" v="106" actId="20577"/>
        <pc:sldMkLst>
          <pc:docMk/>
          <pc:sldMk cId="432872217" sldId="265"/>
        </pc:sldMkLst>
        <pc:spChg chg="mod">
          <ac:chgData name="Anna Blackmore" userId="521f6f9b-99f0-4d90-aa1b-ef830c185c08" providerId="ADAL" clId="{7AF225F8-7435-458A-8F07-32D711D09A1D}" dt="2026-09-22T07:01:48.597" v="62" actId="1076"/>
          <ac:spMkLst>
            <pc:docMk/>
            <pc:sldMk cId="432872217" sldId="265"/>
            <ac:spMk id="2" creationId="{D8FD05D7-9386-1466-7E1A-58D2ABBBB6DA}"/>
          </ac:spMkLst>
        </pc:spChg>
        <pc:graphicFrameChg chg="mod modGraphic">
          <ac:chgData name="Anna Blackmore" userId="521f6f9b-99f0-4d90-aa1b-ef830c185c08" providerId="ADAL" clId="{7AF225F8-7435-458A-8F07-32D711D09A1D}" dt="2026-09-22T07:02:15.540" v="106" actId="20577"/>
          <ac:graphicFrameMkLst>
            <pc:docMk/>
            <pc:sldMk cId="432872217" sldId="265"/>
            <ac:graphicFrameMk id="5" creationId="{518022A5-5F9C-3570-F958-A0C1D134FE1A}"/>
          </ac:graphicFrameMkLst>
        </pc:graphicFrameChg>
      </pc:sldChg>
      <pc:sldChg chg="addSp modSp mod">
        <pc:chgData name="Anna Blackmore" userId="521f6f9b-99f0-4d90-aa1b-ef830c185c08" providerId="ADAL" clId="{7AF225F8-7435-458A-8F07-32D711D09A1D}" dt="2026-09-22T08:16:46.340" v="140" actId="1076"/>
        <pc:sldMkLst>
          <pc:docMk/>
          <pc:sldMk cId="387657766" sldId="266"/>
        </pc:sldMkLst>
        <pc:spChg chg="mod">
          <ac:chgData name="Anna Blackmore" userId="521f6f9b-99f0-4d90-aa1b-ef830c185c08" providerId="ADAL" clId="{7AF225F8-7435-458A-8F07-32D711D09A1D}" dt="2026-09-22T08:16:42.501" v="139" actId="14100"/>
          <ac:spMkLst>
            <pc:docMk/>
            <pc:sldMk cId="387657766" sldId="266"/>
            <ac:spMk id="2" creationId="{CF5925A3-8BF7-2554-28EF-34AD17F85CF9}"/>
          </ac:spMkLst>
        </pc:spChg>
        <pc:picChg chg="mod">
          <ac:chgData name="Anna Blackmore" userId="521f6f9b-99f0-4d90-aa1b-ef830c185c08" providerId="ADAL" clId="{7AF225F8-7435-458A-8F07-32D711D09A1D}" dt="2026-09-22T08:16:40.064" v="138" actId="1076"/>
          <ac:picMkLst>
            <pc:docMk/>
            <pc:sldMk cId="387657766" sldId="266"/>
            <ac:picMk id="5" creationId="{599D5B02-5710-3904-54D4-EA1743616B77}"/>
          </ac:picMkLst>
        </pc:picChg>
        <pc:picChg chg="add mod">
          <ac:chgData name="Anna Blackmore" userId="521f6f9b-99f0-4d90-aa1b-ef830c185c08" providerId="ADAL" clId="{7AF225F8-7435-458A-8F07-32D711D09A1D}" dt="2026-09-22T08:16:46.340" v="140" actId="1076"/>
          <ac:picMkLst>
            <pc:docMk/>
            <pc:sldMk cId="387657766" sldId="266"/>
            <ac:picMk id="6" creationId="{0D73CFB4-7771-E569-0C1B-85744FFDE484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image" Target="../media/image26.svg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image" Target="../media/image26.svg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9E1890-7535-444E-8DF5-217D73A0D747}" type="doc">
      <dgm:prSet loTypeId="urn:microsoft.com/office/officeart/2005/8/layout/vList2" loCatId="list" qsTypeId="urn:microsoft.com/office/officeart/2005/8/quickstyle/simple4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EA3794F4-E23D-449D-9AE8-9CF6F9526EBD}">
      <dgm:prSet/>
      <dgm:spPr/>
      <dgm:t>
        <a:bodyPr/>
        <a:lstStyle/>
        <a:p>
          <a:r>
            <a:rPr lang="en-US" dirty="0"/>
            <a:t>Miss Blackmore – Class Teacher</a:t>
          </a:r>
        </a:p>
      </dgm:t>
    </dgm:pt>
    <dgm:pt modelId="{47E257DC-7323-456E-8CAC-DF7EC19DAF25}" type="parTrans" cxnId="{6A066169-D4C1-4A96-A552-43580F8C70E5}">
      <dgm:prSet/>
      <dgm:spPr/>
      <dgm:t>
        <a:bodyPr/>
        <a:lstStyle/>
        <a:p>
          <a:endParaRPr lang="en-US"/>
        </a:p>
      </dgm:t>
    </dgm:pt>
    <dgm:pt modelId="{94BBDCE9-4641-4AF1-9D48-DE3A687D61D5}" type="sibTrans" cxnId="{6A066169-D4C1-4A96-A552-43580F8C70E5}">
      <dgm:prSet/>
      <dgm:spPr/>
      <dgm:t>
        <a:bodyPr/>
        <a:lstStyle/>
        <a:p>
          <a:endParaRPr lang="en-US"/>
        </a:p>
      </dgm:t>
    </dgm:pt>
    <dgm:pt modelId="{DAA274F8-1C21-480B-8E2D-7F4F5BA44C73}">
      <dgm:prSet/>
      <dgm:spPr/>
      <dgm:t>
        <a:bodyPr/>
        <a:lstStyle/>
        <a:p>
          <a:r>
            <a:rPr lang="en-US" dirty="0" err="1"/>
            <a:t>Mrs</a:t>
          </a:r>
          <a:r>
            <a:rPr lang="en-US" dirty="0"/>
            <a:t> Drew – Teaching Assistant</a:t>
          </a:r>
        </a:p>
      </dgm:t>
    </dgm:pt>
    <dgm:pt modelId="{43727E99-3287-4E06-B7A4-318D606EFC21}" type="parTrans" cxnId="{51323617-0E53-455B-B57E-EAC35088AAD6}">
      <dgm:prSet/>
      <dgm:spPr/>
      <dgm:t>
        <a:bodyPr/>
        <a:lstStyle/>
        <a:p>
          <a:endParaRPr lang="en-US"/>
        </a:p>
      </dgm:t>
    </dgm:pt>
    <dgm:pt modelId="{9F48418A-F29C-4691-898D-EBF045F9E714}" type="sibTrans" cxnId="{51323617-0E53-455B-B57E-EAC35088AAD6}">
      <dgm:prSet/>
      <dgm:spPr/>
      <dgm:t>
        <a:bodyPr/>
        <a:lstStyle/>
        <a:p>
          <a:endParaRPr lang="en-US"/>
        </a:p>
      </dgm:t>
    </dgm:pt>
    <dgm:pt modelId="{4E4A158A-0136-4985-83AF-967FE8FBA8BA}">
      <dgm:prSet phldrT="[Text]" phldr="0"/>
      <dgm:spPr/>
      <dgm:t>
        <a:bodyPr/>
        <a:lstStyle/>
        <a:p>
          <a:r>
            <a:rPr lang="en-GB" dirty="0"/>
            <a:t>Mrs Parker- PPA cover</a:t>
          </a:r>
        </a:p>
      </dgm:t>
    </dgm:pt>
    <dgm:pt modelId="{21E03D5D-DF6B-487E-BF00-9D1EA654E0D5}" type="parTrans" cxnId="{B6DCB09D-F498-4A7C-8B36-A59D71429142}">
      <dgm:prSet/>
      <dgm:spPr/>
      <dgm:t>
        <a:bodyPr/>
        <a:lstStyle/>
        <a:p>
          <a:endParaRPr lang="en-GB"/>
        </a:p>
      </dgm:t>
    </dgm:pt>
    <dgm:pt modelId="{E19E77CF-CE51-42DA-9714-C17C38E6F00F}" type="sibTrans" cxnId="{B6DCB09D-F498-4A7C-8B36-A59D71429142}">
      <dgm:prSet/>
      <dgm:spPr/>
      <dgm:t>
        <a:bodyPr/>
        <a:lstStyle/>
        <a:p>
          <a:endParaRPr lang="en-GB"/>
        </a:p>
      </dgm:t>
    </dgm:pt>
    <dgm:pt modelId="{E5A16FC8-B17B-4841-8222-D260DB195A77}" type="pres">
      <dgm:prSet presAssocID="{099E1890-7535-444E-8DF5-217D73A0D747}" presName="linear" presStyleCnt="0">
        <dgm:presLayoutVars>
          <dgm:animLvl val="lvl"/>
          <dgm:resizeHandles val="exact"/>
        </dgm:presLayoutVars>
      </dgm:prSet>
      <dgm:spPr/>
    </dgm:pt>
    <dgm:pt modelId="{8E48247D-953D-4F2F-8B55-C81810E85A4E}" type="pres">
      <dgm:prSet presAssocID="{EA3794F4-E23D-449D-9AE8-9CF6F9526EB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95BC8AC-53EA-4474-B7FC-609F2C114DEE}" type="pres">
      <dgm:prSet presAssocID="{94BBDCE9-4641-4AF1-9D48-DE3A687D61D5}" presName="spacer" presStyleCnt="0"/>
      <dgm:spPr/>
    </dgm:pt>
    <dgm:pt modelId="{097E4ACF-8DA7-47FE-9A45-85E29B3CB670}" type="pres">
      <dgm:prSet presAssocID="{DAA274F8-1C21-480B-8E2D-7F4F5BA44C73}" presName="parentText" presStyleLbl="node1" presStyleIdx="1" presStyleCnt="3" custLinFactNeighborY="7212">
        <dgm:presLayoutVars>
          <dgm:chMax val="0"/>
          <dgm:bulletEnabled val="1"/>
        </dgm:presLayoutVars>
      </dgm:prSet>
      <dgm:spPr/>
    </dgm:pt>
    <dgm:pt modelId="{08471F58-F68A-481F-AD4C-9E8390219DFA}" type="pres">
      <dgm:prSet presAssocID="{9F48418A-F29C-4691-898D-EBF045F9E714}" presName="spacer" presStyleCnt="0"/>
      <dgm:spPr/>
    </dgm:pt>
    <dgm:pt modelId="{270DD99A-346B-4A27-A18B-653A101F9DAD}" type="pres">
      <dgm:prSet presAssocID="{4E4A158A-0136-4985-83AF-967FE8FBA8B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CDA1600-0EE1-409B-8AA5-7C77C55A43F0}" type="presOf" srcId="{4E4A158A-0136-4985-83AF-967FE8FBA8BA}" destId="{270DD99A-346B-4A27-A18B-653A101F9DAD}" srcOrd="0" destOrd="0" presId="urn:microsoft.com/office/officeart/2005/8/layout/vList2"/>
    <dgm:cxn modelId="{51323617-0E53-455B-B57E-EAC35088AAD6}" srcId="{099E1890-7535-444E-8DF5-217D73A0D747}" destId="{DAA274F8-1C21-480B-8E2D-7F4F5BA44C73}" srcOrd="1" destOrd="0" parTransId="{43727E99-3287-4E06-B7A4-318D606EFC21}" sibTransId="{9F48418A-F29C-4691-898D-EBF045F9E714}"/>
    <dgm:cxn modelId="{FF3D441A-701C-4067-B26B-AE3FCB0F8B5C}" type="presOf" srcId="{DAA274F8-1C21-480B-8E2D-7F4F5BA44C73}" destId="{097E4ACF-8DA7-47FE-9A45-85E29B3CB670}" srcOrd="0" destOrd="0" presId="urn:microsoft.com/office/officeart/2005/8/layout/vList2"/>
    <dgm:cxn modelId="{6A066169-D4C1-4A96-A552-43580F8C70E5}" srcId="{099E1890-7535-444E-8DF5-217D73A0D747}" destId="{EA3794F4-E23D-449D-9AE8-9CF6F9526EBD}" srcOrd="0" destOrd="0" parTransId="{47E257DC-7323-456E-8CAC-DF7EC19DAF25}" sibTransId="{94BBDCE9-4641-4AF1-9D48-DE3A687D61D5}"/>
    <dgm:cxn modelId="{2873D358-58A2-4B25-9743-09C65294266E}" type="presOf" srcId="{099E1890-7535-444E-8DF5-217D73A0D747}" destId="{E5A16FC8-B17B-4841-8222-D260DB195A77}" srcOrd="0" destOrd="0" presId="urn:microsoft.com/office/officeart/2005/8/layout/vList2"/>
    <dgm:cxn modelId="{B6DCB09D-F498-4A7C-8B36-A59D71429142}" srcId="{099E1890-7535-444E-8DF5-217D73A0D747}" destId="{4E4A158A-0136-4985-83AF-967FE8FBA8BA}" srcOrd="2" destOrd="0" parTransId="{21E03D5D-DF6B-487E-BF00-9D1EA654E0D5}" sibTransId="{E19E77CF-CE51-42DA-9714-C17C38E6F00F}"/>
    <dgm:cxn modelId="{3CF8A6FF-C37C-4960-B77A-F183083C0976}" type="presOf" srcId="{EA3794F4-E23D-449D-9AE8-9CF6F9526EBD}" destId="{8E48247D-953D-4F2F-8B55-C81810E85A4E}" srcOrd="0" destOrd="0" presId="urn:microsoft.com/office/officeart/2005/8/layout/vList2"/>
    <dgm:cxn modelId="{DDAFC836-0E7C-4975-95BA-B54C9C99091D}" type="presParOf" srcId="{E5A16FC8-B17B-4841-8222-D260DB195A77}" destId="{8E48247D-953D-4F2F-8B55-C81810E85A4E}" srcOrd="0" destOrd="0" presId="urn:microsoft.com/office/officeart/2005/8/layout/vList2"/>
    <dgm:cxn modelId="{0645C054-8CB9-4AC7-8012-96C2F710EA41}" type="presParOf" srcId="{E5A16FC8-B17B-4841-8222-D260DB195A77}" destId="{C95BC8AC-53EA-4474-B7FC-609F2C114DEE}" srcOrd="1" destOrd="0" presId="urn:microsoft.com/office/officeart/2005/8/layout/vList2"/>
    <dgm:cxn modelId="{84BB4CAE-4ACF-47E2-9924-8B3BEA777FC1}" type="presParOf" srcId="{E5A16FC8-B17B-4841-8222-D260DB195A77}" destId="{097E4ACF-8DA7-47FE-9A45-85E29B3CB670}" srcOrd="2" destOrd="0" presId="urn:microsoft.com/office/officeart/2005/8/layout/vList2"/>
    <dgm:cxn modelId="{8F0FAD5C-A2A6-4B9F-A27A-D5A29A0E78D3}" type="presParOf" srcId="{E5A16FC8-B17B-4841-8222-D260DB195A77}" destId="{08471F58-F68A-481F-AD4C-9E8390219DFA}" srcOrd="3" destOrd="0" presId="urn:microsoft.com/office/officeart/2005/8/layout/vList2"/>
    <dgm:cxn modelId="{5F581C71-184E-495B-A51E-A551F3127313}" type="presParOf" srcId="{E5A16FC8-B17B-4841-8222-D260DB195A77}" destId="{270DD99A-346B-4A27-A18B-653A101F9DA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A7A418-9111-4B77-96E6-53E98C17F8C9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EAA8E65-8DF8-4D53-9B31-19904B98F8D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Read as much as possible – exploring vocabulary/characters/settings/new worlds/story maps</a:t>
          </a:r>
          <a:endParaRPr lang="en-US" dirty="0"/>
        </a:p>
      </dgm:t>
    </dgm:pt>
    <dgm:pt modelId="{35A894D9-E354-40D6-B38B-8C5BD65B53AD}" type="parTrans" cxnId="{99DC6E10-98BA-4293-BEA7-BD8E8F9C43F2}">
      <dgm:prSet/>
      <dgm:spPr/>
      <dgm:t>
        <a:bodyPr/>
        <a:lstStyle/>
        <a:p>
          <a:endParaRPr lang="en-US"/>
        </a:p>
      </dgm:t>
    </dgm:pt>
    <dgm:pt modelId="{ADD8B5C4-F30B-4CF9-A7D1-44A2C84A3A81}" type="sibTrans" cxnId="{99DC6E10-98BA-4293-BEA7-BD8E8F9C43F2}">
      <dgm:prSet/>
      <dgm:spPr/>
      <dgm:t>
        <a:bodyPr/>
        <a:lstStyle/>
        <a:p>
          <a:endParaRPr lang="en-US"/>
        </a:p>
      </dgm:t>
    </dgm:pt>
    <dgm:pt modelId="{DC43F9EB-880C-41AD-9B8E-B489404273B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Phonics – videos for support/consolidation/blending books</a:t>
          </a:r>
          <a:endParaRPr lang="en-US" dirty="0"/>
        </a:p>
      </dgm:t>
    </dgm:pt>
    <dgm:pt modelId="{CADEA718-EEA6-4C35-93A3-2DA2B1C3B7C1}" type="parTrans" cxnId="{7DC17940-FF3E-458C-83D3-4C5F02B99A49}">
      <dgm:prSet/>
      <dgm:spPr/>
      <dgm:t>
        <a:bodyPr/>
        <a:lstStyle/>
        <a:p>
          <a:endParaRPr lang="en-US"/>
        </a:p>
      </dgm:t>
    </dgm:pt>
    <dgm:pt modelId="{286323D8-3DF1-476F-9C94-30B600A11919}" type="sibTrans" cxnId="{7DC17940-FF3E-458C-83D3-4C5F02B99A49}">
      <dgm:prSet/>
      <dgm:spPr/>
      <dgm:t>
        <a:bodyPr/>
        <a:lstStyle/>
        <a:p>
          <a:endParaRPr lang="en-US"/>
        </a:p>
      </dgm:t>
    </dgm:pt>
    <dgm:pt modelId="{FCC2FE1C-6EC0-4FDC-B720-DACA295F7C5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Letter formation/name writing/everyday writing – lists, birthday cards, postcards</a:t>
          </a:r>
          <a:endParaRPr lang="en-US" dirty="0"/>
        </a:p>
      </dgm:t>
    </dgm:pt>
    <dgm:pt modelId="{058E8FE6-D38A-43B9-AACE-17E4A6241B81}" type="parTrans" cxnId="{74E9459E-1C83-41F2-8E02-0B3C21EB4631}">
      <dgm:prSet/>
      <dgm:spPr/>
      <dgm:t>
        <a:bodyPr/>
        <a:lstStyle/>
        <a:p>
          <a:endParaRPr lang="en-US"/>
        </a:p>
      </dgm:t>
    </dgm:pt>
    <dgm:pt modelId="{6EEC8680-53EC-42BE-BD1F-BF2737B48935}" type="sibTrans" cxnId="{74E9459E-1C83-41F2-8E02-0B3C21EB4631}">
      <dgm:prSet/>
      <dgm:spPr/>
      <dgm:t>
        <a:bodyPr/>
        <a:lstStyle/>
        <a:p>
          <a:endParaRPr lang="en-US"/>
        </a:p>
      </dgm:t>
    </dgm:pt>
    <dgm:pt modelId="{CF3FD471-D130-4BCB-A8BA-5537190E7B0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Play games – </a:t>
          </a:r>
          <a:r>
            <a:rPr lang="en-GB" dirty="0">
              <a:latin typeface="Trebuchet MS" panose="020B0603020202020204"/>
            </a:rPr>
            <a:t>Dice</a:t>
          </a:r>
          <a:r>
            <a:rPr lang="en-GB" dirty="0"/>
            <a:t> games</a:t>
          </a:r>
          <a:r>
            <a:rPr lang="en-GB" dirty="0">
              <a:latin typeface="Trebuchet MS" panose="020B0603020202020204"/>
            </a:rPr>
            <a:t>/Top trumps/Cards/Dominoes</a:t>
          </a:r>
          <a:endParaRPr lang="en-US" dirty="0"/>
        </a:p>
      </dgm:t>
    </dgm:pt>
    <dgm:pt modelId="{BD796DCB-25CA-4979-AAD7-6F51AAA8C807}" type="parTrans" cxnId="{9C4D4BC2-B743-4DA7-B908-D10E39FDBD96}">
      <dgm:prSet/>
      <dgm:spPr/>
      <dgm:t>
        <a:bodyPr/>
        <a:lstStyle/>
        <a:p>
          <a:endParaRPr lang="en-US"/>
        </a:p>
      </dgm:t>
    </dgm:pt>
    <dgm:pt modelId="{FE3A6F2A-F8F8-4074-8C34-2B320121C46A}" type="sibTrans" cxnId="{9C4D4BC2-B743-4DA7-B908-D10E39FDBD96}">
      <dgm:prSet/>
      <dgm:spPr/>
      <dgm:t>
        <a:bodyPr/>
        <a:lstStyle/>
        <a:p>
          <a:endParaRPr lang="en-US"/>
        </a:p>
      </dgm:t>
    </dgm:pt>
    <dgm:pt modelId="{6F4920A8-35CA-4549-B68F-D32D6DBEB9D3}">
      <dgm:prSet phldr="0"/>
      <dgm:spPr/>
      <dgm:t>
        <a:bodyPr/>
        <a:lstStyle/>
        <a:p>
          <a:pPr rtl="0"/>
          <a:r>
            <a:rPr lang="en-GB" dirty="0">
              <a:latin typeface="Trebuchet MS" panose="020B0603020202020204"/>
            </a:rPr>
            <a:t>Sharing our text maps &amp; retelling stories</a:t>
          </a:r>
        </a:p>
      </dgm:t>
    </dgm:pt>
    <dgm:pt modelId="{15247544-B0F2-4C75-82F4-089C0C27C067}" type="parTrans" cxnId="{DA29791A-5369-4A99-A60A-DFFF84053CE4}">
      <dgm:prSet/>
      <dgm:spPr/>
      <dgm:t>
        <a:bodyPr/>
        <a:lstStyle/>
        <a:p>
          <a:endParaRPr lang="en-GB"/>
        </a:p>
      </dgm:t>
    </dgm:pt>
    <dgm:pt modelId="{A455A0F4-EA8F-47AB-92F9-869AC090506A}" type="sibTrans" cxnId="{DA29791A-5369-4A99-A60A-DFFF84053CE4}">
      <dgm:prSet/>
      <dgm:spPr/>
      <dgm:t>
        <a:bodyPr/>
        <a:lstStyle/>
        <a:p>
          <a:endParaRPr lang="en-GB"/>
        </a:p>
      </dgm:t>
    </dgm:pt>
    <dgm:pt modelId="{EA4C225F-36BD-49B8-9F8A-4C89E4A16BF1}" type="pres">
      <dgm:prSet presAssocID="{28A7A418-9111-4B77-96E6-53E98C17F8C9}" presName="root" presStyleCnt="0">
        <dgm:presLayoutVars>
          <dgm:dir/>
          <dgm:resizeHandles val="exact"/>
        </dgm:presLayoutVars>
      </dgm:prSet>
      <dgm:spPr/>
    </dgm:pt>
    <dgm:pt modelId="{B767CB3E-FB2B-4A93-9F29-3D3CD29F52A3}" type="pres">
      <dgm:prSet presAssocID="{BEAA8E65-8DF8-4D53-9B31-19904B98F8DA}" presName="compNode" presStyleCnt="0"/>
      <dgm:spPr/>
    </dgm:pt>
    <dgm:pt modelId="{1DB7B312-71AD-4590-9943-3D8DD9847799}" type="pres">
      <dgm:prSet presAssocID="{BEAA8E65-8DF8-4D53-9B31-19904B98F8DA}" presName="bgRect" presStyleLbl="bgShp" presStyleIdx="0" presStyleCnt="5"/>
      <dgm:spPr/>
    </dgm:pt>
    <dgm:pt modelId="{EF3BCF78-6929-49E2-A3AF-D70A43728C15}" type="pres">
      <dgm:prSet presAssocID="{BEAA8E65-8DF8-4D53-9B31-19904B98F8D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B26BE7D2-6275-4FD9-BB5D-465CFEF116A7}" type="pres">
      <dgm:prSet presAssocID="{BEAA8E65-8DF8-4D53-9B31-19904B98F8DA}" presName="spaceRect" presStyleCnt="0"/>
      <dgm:spPr/>
    </dgm:pt>
    <dgm:pt modelId="{BABE75BD-1845-41B8-AF2C-2D33E1C737C7}" type="pres">
      <dgm:prSet presAssocID="{BEAA8E65-8DF8-4D53-9B31-19904B98F8DA}" presName="parTx" presStyleLbl="revTx" presStyleIdx="0" presStyleCnt="5">
        <dgm:presLayoutVars>
          <dgm:chMax val="0"/>
          <dgm:chPref val="0"/>
        </dgm:presLayoutVars>
      </dgm:prSet>
      <dgm:spPr/>
    </dgm:pt>
    <dgm:pt modelId="{873336C2-336B-4B42-83E0-21D27DD9D479}" type="pres">
      <dgm:prSet presAssocID="{ADD8B5C4-F30B-4CF9-A7D1-44A2C84A3A81}" presName="sibTrans" presStyleCnt="0"/>
      <dgm:spPr/>
    </dgm:pt>
    <dgm:pt modelId="{47EA1946-1BD8-4872-84B7-F0E577635AFD}" type="pres">
      <dgm:prSet presAssocID="{DC43F9EB-880C-41AD-9B8E-B489404273BC}" presName="compNode" presStyleCnt="0"/>
      <dgm:spPr/>
    </dgm:pt>
    <dgm:pt modelId="{C40491B6-5B92-4789-B3E7-DE05D7F8022B}" type="pres">
      <dgm:prSet presAssocID="{DC43F9EB-880C-41AD-9B8E-B489404273BC}" presName="bgRect" presStyleLbl="bgShp" presStyleIdx="1" presStyleCnt="5"/>
      <dgm:spPr/>
    </dgm:pt>
    <dgm:pt modelId="{94D2DE00-B5DD-4D5F-A936-21CA7737BA46}" type="pres">
      <dgm:prSet presAssocID="{DC43F9EB-880C-41AD-9B8E-B489404273BC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4ABF73C8-EDCD-4F85-9DCF-918402871C1B}" type="pres">
      <dgm:prSet presAssocID="{DC43F9EB-880C-41AD-9B8E-B489404273BC}" presName="spaceRect" presStyleCnt="0"/>
      <dgm:spPr/>
    </dgm:pt>
    <dgm:pt modelId="{8D7A1668-211F-4A02-A643-7FA88C31F81A}" type="pres">
      <dgm:prSet presAssocID="{DC43F9EB-880C-41AD-9B8E-B489404273BC}" presName="parTx" presStyleLbl="revTx" presStyleIdx="1" presStyleCnt="5">
        <dgm:presLayoutVars>
          <dgm:chMax val="0"/>
          <dgm:chPref val="0"/>
        </dgm:presLayoutVars>
      </dgm:prSet>
      <dgm:spPr/>
    </dgm:pt>
    <dgm:pt modelId="{BE4ED278-284A-4555-B770-80F104464B3C}" type="pres">
      <dgm:prSet presAssocID="{286323D8-3DF1-476F-9C94-30B600A11919}" presName="sibTrans" presStyleCnt="0"/>
      <dgm:spPr/>
    </dgm:pt>
    <dgm:pt modelId="{03650E07-D727-4A61-BDC9-DB790D394F2F}" type="pres">
      <dgm:prSet presAssocID="{6F4920A8-35CA-4549-B68F-D32D6DBEB9D3}" presName="compNode" presStyleCnt="0"/>
      <dgm:spPr/>
    </dgm:pt>
    <dgm:pt modelId="{8D73077A-72A6-438B-8414-19185CCD9F09}" type="pres">
      <dgm:prSet presAssocID="{6F4920A8-35CA-4549-B68F-D32D6DBEB9D3}" presName="bgRect" presStyleLbl="bgShp" presStyleIdx="2" presStyleCnt="5"/>
      <dgm:spPr/>
    </dgm:pt>
    <dgm:pt modelId="{DEE49E65-D1FF-4370-9880-008E77500A74}" type="pres">
      <dgm:prSet presAssocID="{6F4920A8-35CA-4549-B68F-D32D6DBEB9D3}" presName="iconRect" presStyleLbl="nod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osaur Egg with solid fill"/>
        </a:ext>
      </dgm:extLst>
    </dgm:pt>
    <dgm:pt modelId="{5BD9150E-4977-4E8F-92B5-634432AC1D2A}" type="pres">
      <dgm:prSet presAssocID="{6F4920A8-35CA-4549-B68F-D32D6DBEB9D3}" presName="spaceRect" presStyleCnt="0"/>
      <dgm:spPr/>
    </dgm:pt>
    <dgm:pt modelId="{8EB64665-E066-45B6-B823-7182EBC26F78}" type="pres">
      <dgm:prSet presAssocID="{6F4920A8-35CA-4549-B68F-D32D6DBEB9D3}" presName="parTx" presStyleLbl="revTx" presStyleIdx="2" presStyleCnt="5">
        <dgm:presLayoutVars>
          <dgm:chMax val="0"/>
          <dgm:chPref val="0"/>
        </dgm:presLayoutVars>
      </dgm:prSet>
      <dgm:spPr/>
    </dgm:pt>
    <dgm:pt modelId="{67389765-7A1F-4E98-8214-566166858871}" type="pres">
      <dgm:prSet presAssocID="{A455A0F4-EA8F-47AB-92F9-869AC090506A}" presName="sibTrans" presStyleCnt="0"/>
      <dgm:spPr/>
    </dgm:pt>
    <dgm:pt modelId="{3DE51FDA-C3E4-49CC-8FF3-410FB7C9052F}" type="pres">
      <dgm:prSet presAssocID="{FCC2FE1C-6EC0-4FDC-B720-DACA295F7C52}" presName="compNode" presStyleCnt="0"/>
      <dgm:spPr/>
    </dgm:pt>
    <dgm:pt modelId="{D4DD8D52-EDCA-4DF6-870F-148D10CFFC4C}" type="pres">
      <dgm:prSet presAssocID="{FCC2FE1C-6EC0-4FDC-B720-DACA295F7C52}" presName="bgRect" presStyleLbl="bgShp" presStyleIdx="3" presStyleCnt="5" custLinFactNeighborX="-324" custLinFactNeighborY="2048"/>
      <dgm:spPr/>
    </dgm:pt>
    <dgm:pt modelId="{C3AD66CE-736D-40A3-A57F-C5F23B4933E6}" type="pres">
      <dgm:prSet presAssocID="{FCC2FE1C-6EC0-4FDC-B720-DACA295F7C52}" presName="iconRect" presStyleLbl="nod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 outline"/>
        </a:ext>
      </dgm:extLst>
    </dgm:pt>
    <dgm:pt modelId="{18E28F85-9715-4B36-A5A1-194843558526}" type="pres">
      <dgm:prSet presAssocID="{FCC2FE1C-6EC0-4FDC-B720-DACA295F7C52}" presName="spaceRect" presStyleCnt="0"/>
      <dgm:spPr/>
    </dgm:pt>
    <dgm:pt modelId="{4D64CEFA-4393-4E98-9959-1D7BDAFBD374}" type="pres">
      <dgm:prSet presAssocID="{FCC2FE1C-6EC0-4FDC-B720-DACA295F7C52}" presName="parTx" presStyleLbl="revTx" presStyleIdx="3" presStyleCnt="5">
        <dgm:presLayoutVars>
          <dgm:chMax val="0"/>
          <dgm:chPref val="0"/>
        </dgm:presLayoutVars>
      </dgm:prSet>
      <dgm:spPr/>
    </dgm:pt>
    <dgm:pt modelId="{048A3757-7285-42B9-BE76-DF539EFAFBBF}" type="pres">
      <dgm:prSet presAssocID="{6EEC8680-53EC-42BE-BD1F-BF2737B48935}" presName="sibTrans" presStyleCnt="0"/>
      <dgm:spPr/>
    </dgm:pt>
    <dgm:pt modelId="{607255C5-4C31-42AD-87CD-BCDA30EDC5B6}" type="pres">
      <dgm:prSet presAssocID="{CF3FD471-D130-4BCB-A8BA-5537190E7B02}" presName="compNode" presStyleCnt="0"/>
      <dgm:spPr/>
    </dgm:pt>
    <dgm:pt modelId="{CE6D9755-E703-4363-9873-6852ED014FC9}" type="pres">
      <dgm:prSet presAssocID="{CF3FD471-D130-4BCB-A8BA-5537190E7B02}" presName="bgRect" presStyleLbl="bgShp" presStyleIdx="4" presStyleCnt="5"/>
      <dgm:spPr/>
    </dgm:pt>
    <dgm:pt modelId="{C458B381-D8A8-41C0-884A-A9453EA7AA43}" type="pres">
      <dgm:prSet presAssocID="{CF3FD471-D130-4BCB-A8BA-5537190E7B02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ing Cards"/>
        </a:ext>
      </dgm:extLst>
    </dgm:pt>
    <dgm:pt modelId="{DE2FFC53-27FC-4DD2-AA2C-9EBC86C964C0}" type="pres">
      <dgm:prSet presAssocID="{CF3FD471-D130-4BCB-A8BA-5537190E7B02}" presName="spaceRect" presStyleCnt="0"/>
      <dgm:spPr/>
    </dgm:pt>
    <dgm:pt modelId="{17C8E7B7-D039-4ECD-9639-889A22C739D5}" type="pres">
      <dgm:prSet presAssocID="{CF3FD471-D130-4BCB-A8BA-5537190E7B0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4086A06-2294-42CB-9D06-2E216D23CE55}" type="presOf" srcId="{DC43F9EB-880C-41AD-9B8E-B489404273BC}" destId="{8D7A1668-211F-4A02-A643-7FA88C31F81A}" srcOrd="0" destOrd="0" presId="urn:microsoft.com/office/officeart/2018/2/layout/IconVerticalSolidList"/>
    <dgm:cxn modelId="{3F112007-067E-461D-9EEF-410A1DCAAFB5}" type="presOf" srcId="{6F4920A8-35CA-4549-B68F-D32D6DBEB9D3}" destId="{8EB64665-E066-45B6-B823-7182EBC26F78}" srcOrd="0" destOrd="0" presId="urn:microsoft.com/office/officeart/2018/2/layout/IconVerticalSolidList"/>
    <dgm:cxn modelId="{99DC6E10-98BA-4293-BEA7-BD8E8F9C43F2}" srcId="{28A7A418-9111-4B77-96E6-53E98C17F8C9}" destId="{BEAA8E65-8DF8-4D53-9B31-19904B98F8DA}" srcOrd="0" destOrd="0" parTransId="{35A894D9-E354-40D6-B38B-8C5BD65B53AD}" sibTransId="{ADD8B5C4-F30B-4CF9-A7D1-44A2C84A3A81}"/>
    <dgm:cxn modelId="{DA29791A-5369-4A99-A60A-DFFF84053CE4}" srcId="{28A7A418-9111-4B77-96E6-53E98C17F8C9}" destId="{6F4920A8-35CA-4549-B68F-D32D6DBEB9D3}" srcOrd="2" destOrd="0" parTransId="{15247544-B0F2-4C75-82F4-089C0C27C067}" sibTransId="{A455A0F4-EA8F-47AB-92F9-869AC090506A}"/>
    <dgm:cxn modelId="{3EEFEE2E-15A5-4029-AB78-C1C2882BC86B}" type="presOf" srcId="{BEAA8E65-8DF8-4D53-9B31-19904B98F8DA}" destId="{BABE75BD-1845-41B8-AF2C-2D33E1C737C7}" srcOrd="0" destOrd="0" presId="urn:microsoft.com/office/officeart/2018/2/layout/IconVerticalSolidList"/>
    <dgm:cxn modelId="{7DC17940-FF3E-458C-83D3-4C5F02B99A49}" srcId="{28A7A418-9111-4B77-96E6-53E98C17F8C9}" destId="{DC43F9EB-880C-41AD-9B8E-B489404273BC}" srcOrd="1" destOrd="0" parTransId="{CADEA718-EEA6-4C35-93A3-2DA2B1C3B7C1}" sibTransId="{286323D8-3DF1-476F-9C94-30B600A11919}"/>
    <dgm:cxn modelId="{09699E95-1A6C-472C-863E-2897A1C3CADC}" type="presOf" srcId="{28A7A418-9111-4B77-96E6-53E98C17F8C9}" destId="{EA4C225F-36BD-49B8-9F8A-4C89E4A16BF1}" srcOrd="0" destOrd="0" presId="urn:microsoft.com/office/officeart/2018/2/layout/IconVerticalSolidList"/>
    <dgm:cxn modelId="{74E9459E-1C83-41F2-8E02-0B3C21EB4631}" srcId="{28A7A418-9111-4B77-96E6-53E98C17F8C9}" destId="{FCC2FE1C-6EC0-4FDC-B720-DACA295F7C52}" srcOrd="3" destOrd="0" parTransId="{058E8FE6-D38A-43B9-AACE-17E4A6241B81}" sibTransId="{6EEC8680-53EC-42BE-BD1F-BF2737B48935}"/>
    <dgm:cxn modelId="{9C4D4BC2-B743-4DA7-B908-D10E39FDBD96}" srcId="{28A7A418-9111-4B77-96E6-53E98C17F8C9}" destId="{CF3FD471-D130-4BCB-A8BA-5537190E7B02}" srcOrd="4" destOrd="0" parTransId="{BD796DCB-25CA-4979-AAD7-6F51AAA8C807}" sibTransId="{FE3A6F2A-F8F8-4074-8C34-2B320121C46A}"/>
    <dgm:cxn modelId="{B37969D5-2DAD-49E5-9B0D-85E74876C410}" type="presOf" srcId="{CF3FD471-D130-4BCB-A8BA-5537190E7B02}" destId="{17C8E7B7-D039-4ECD-9639-889A22C739D5}" srcOrd="0" destOrd="0" presId="urn:microsoft.com/office/officeart/2018/2/layout/IconVerticalSolidList"/>
    <dgm:cxn modelId="{FDDA6AEF-43A7-4817-929F-750E72465006}" type="presOf" srcId="{FCC2FE1C-6EC0-4FDC-B720-DACA295F7C52}" destId="{4D64CEFA-4393-4E98-9959-1D7BDAFBD374}" srcOrd="0" destOrd="0" presId="urn:microsoft.com/office/officeart/2018/2/layout/IconVerticalSolidList"/>
    <dgm:cxn modelId="{4BFFA08F-C07B-4C04-8F5F-83A16D7443CB}" type="presParOf" srcId="{EA4C225F-36BD-49B8-9F8A-4C89E4A16BF1}" destId="{B767CB3E-FB2B-4A93-9F29-3D3CD29F52A3}" srcOrd="0" destOrd="0" presId="urn:microsoft.com/office/officeart/2018/2/layout/IconVerticalSolidList"/>
    <dgm:cxn modelId="{BB170FE5-A6D2-4972-B113-540FDB863721}" type="presParOf" srcId="{B767CB3E-FB2B-4A93-9F29-3D3CD29F52A3}" destId="{1DB7B312-71AD-4590-9943-3D8DD9847799}" srcOrd="0" destOrd="0" presId="urn:microsoft.com/office/officeart/2018/2/layout/IconVerticalSolidList"/>
    <dgm:cxn modelId="{34B16AD7-BF4A-4915-8D32-25C5570A51CD}" type="presParOf" srcId="{B767CB3E-FB2B-4A93-9F29-3D3CD29F52A3}" destId="{EF3BCF78-6929-49E2-A3AF-D70A43728C15}" srcOrd="1" destOrd="0" presId="urn:microsoft.com/office/officeart/2018/2/layout/IconVerticalSolidList"/>
    <dgm:cxn modelId="{CF3C5058-D39E-4442-8DB9-A7EB26AE26D6}" type="presParOf" srcId="{B767CB3E-FB2B-4A93-9F29-3D3CD29F52A3}" destId="{B26BE7D2-6275-4FD9-BB5D-465CFEF116A7}" srcOrd="2" destOrd="0" presId="urn:microsoft.com/office/officeart/2018/2/layout/IconVerticalSolidList"/>
    <dgm:cxn modelId="{C7DD5963-12EC-46CD-AA1F-B4419AF64E43}" type="presParOf" srcId="{B767CB3E-FB2B-4A93-9F29-3D3CD29F52A3}" destId="{BABE75BD-1845-41B8-AF2C-2D33E1C737C7}" srcOrd="3" destOrd="0" presId="urn:microsoft.com/office/officeart/2018/2/layout/IconVerticalSolidList"/>
    <dgm:cxn modelId="{CEF665DE-DAFC-408D-8662-8725725C3D56}" type="presParOf" srcId="{EA4C225F-36BD-49B8-9F8A-4C89E4A16BF1}" destId="{873336C2-336B-4B42-83E0-21D27DD9D479}" srcOrd="1" destOrd="0" presId="urn:microsoft.com/office/officeart/2018/2/layout/IconVerticalSolidList"/>
    <dgm:cxn modelId="{FFE53780-A873-43EF-97E9-EAED1BBD90B7}" type="presParOf" srcId="{EA4C225F-36BD-49B8-9F8A-4C89E4A16BF1}" destId="{47EA1946-1BD8-4872-84B7-F0E577635AFD}" srcOrd="2" destOrd="0" presId="urn:microsoft.com/office/officeart/2018/2/layout/IconVerticalSolidList"/>
    <dgm:cxn modelId="{5F0E8918-DA68-4790-A2D6-A49D108E8A50}" type="presParOf" srcId="{47EA1946-1BD8-4872-84B7-F0E577635AFD}" destId="{C40491B6-5B92-4789-B3E7-DE05D7F8022B}" srcOrd="0" destOrd="0" presId="urn:microsoft.com/office/officeart/2018/2/layout/IconVerticalSolidList"/>
    <dgm:cxn modelId="{01244087-76F6-4621-BF7A-B4E030FEAE95}" type="presParOf" srcId="{47EA1946-1BD8-4872-84B7-F0E577635AFD}" destId="{94D2DE00-B5DD-4D5F-A936-21CA7737BA46}" srcOrd="1" destOrd="0" presId="urn:microsoft.com/office/officeart/2018/2/layout/IconVerticalSolidList"/>
    <dgm:cxn modelId="{EA9F3558-DD5C-4A86-8723-DC2FA93B5E1B}" type="presParOf" srcId="{47EA1946-1BD8-4872-84B7-F0E577635AFD}" destId="{4ABF73C8-EDCD-4F85-9DCF-918402871C1B}" srcOrd="2" destOrd="0" presId="urn:microsoft.com/office/officeart/2018/2/layout/IconVerticalSolidList"/>
    <dgm:cxn modelId="{C7261C05-4ABA-4D5B-B635-D7837AA5F928}" type="presParOf" srcId="{47EA1946-1BD8-4872-84B7-F0E577635AFD}" destId="{8D7A1668-211F-4A02-A643-7FA88C31F81A}" srcOrd="3" destOrd="0" presId="urn:microsoft.com/office/officeart/2018/2/layout/IconVerticalSolidList"/>
    <dgm:cxn modelId="{999EEB31-4DBD-4D81-816E-BE772A9B3B67}" type="presParOf" srcId="{EA4C225F-36BD-49B8-9F8A-4C89E4A16BF1}" destId="{BE4ED278-284A-4555-B770-80F104464B3C}" srcOrd="3" destOrd="0" presId="urn:microsoft.com/office/officeart/2018/2/layout/IconVerticalSolidList"/>
    <dgm:cxn modelId="{27BE21D7-EE7C-4392-9B1D-05E5D7FA1318}" type="presParOf" srcId="{EA4C225F-36BD-49B8-9F8A-4C89E4A16BF1}" destId="{03650E07-D727-4A61-BDC9-DB790D394F2F}" srcOrd="4" destOrd="0" presId="urn:microsoft.com/office/officeart/2018/2/layout/IconVerticalSolidList"/>
    <dgm:cxn modelId="{D5E96446-D1B1-45CB-9F4F-577A974D722F}" type="presParOf" srcId="{03650E07-D727-4A61-BDC9-DB790D394F2F}" destId="{8D73077A-72A6-438B-8414-19185CCD9F09}" srcOrd="0" destOrd="0" presId="urn:microsoft.com/office/officeart/2018/2/layout/IconVerticalSolidList"/>
    <dgm:cxn modelId="{EA419ECB-95FE-46EE-B971-7C82C3ACF102}" type="presParOf" srcId="{03650E07-D727-4A61-BDC9-DB790D394F2F}" destId="{DEE49E65-D1FF-4370-9880-008E77500A74}" srcOrd="1" destOrd="0" presId="urn:microsoft.com/office/officeart/2018/2/layout/IconVerticalSolidList"/>
    <dgm:cxn modelId="{3CAF2B61-3FC0-48EE-83B0-DFBF6D3D6AD7}" type="presParOf" srcId="{03650E07-D727-4A61-BDC9-DB790D394F2F}" destId="{5BD9150E-4977-4E8F-92B5-634432AC1D2A}" srcOrd="2" destOrd="0" presId="urn:microsoft.com/office/officeart/2018/2/layout/IconVerticalSolidList"/>
    <dgm:cxn modelId="{93521AB1-9C81-40C6-8B0B-057DB5400F3D}" type="presParOf" srcId="{03650E07-D727-4A61-BDC9-DB790D394F2F}" destId="{8EB64665-E066-45B6-B823-7182EBC26F78}" srcOrd="3" destOrd="0" presId="urn:microsoft.com/office/officeart/2018/2/layout/IconVerticalSolidList"/>
    <dgm:cxn modelId="{4859B0E2-C360-459B-ACE8-230B5C1853E2}" type="presParOf" srcId="{EA4C225F-36BD-49B8-9F8A-4C89E4A16BF1}" destId="{67389765-7A1F-4E98-8214-566166858871}" srcOrd="5" destOrd="0" presId="urn:microsoft.com/office/officeart/2018/2/layout/IconVerticalSolidList"/>
    <dgm:cxn modelId="{10B238A5-BD64-42AF-A4DC-D0F1318076D0}" type="presParOf" srcId="{EA4C225F-36BD-49B8-9F8A-4C89E4A16BF1}" destId="{3DE51FDA-C3E4-49CC-8FF3-410FB7C9052F}" srcOrd="6" destOrd="0" presId="urn:microsoft.com/office/officeart/2018/2/layout/IconVerticalSolidList"/>
    <dgm:cxn modelId="{82D5C612-52CA-4759-A847-1BD63D33A324}" type="presParOf" srcId="{3DE51FDA-C3E4-49CC-8FF3-410FB7C9052F}" destId="{D4DD8D52-EDCA-4DF6-870F-148D10CFFC4C}" srcOrd="0" destOrd="0" presId="urn:microsoft.com/office/officeart/2018/2/layout/IconVerticalSolidList"/>
    <dgm:cxn modelId="{5C711A7E-514A-48E4-9ADB-8BF2FC88CF46}" type="presParOf" srcId="{3DE51FDA-C3E4-49CC-8FF3-410FB7C9052F}" destId="{C3AD66CE-736D-40A3-A57F-C5F23B4933E6}" srcOrd="1" destOrd="0" presId="urn:microsoft.com/office/officeart/2018/2/layout/IconVerticalSolidList"/>
    <dgm:cxn modelId="{2EC38EA4-D67A-4812-A67F-30F77866BCC5}" type="presParOf" srcId="{3DE51FDA-C3E4-49CC-8FF3-410FB7C9052F}" destId="{18E28F85-9715-4B36-A5A1-194843558526}" srcOrd="2" destOrd="0" presId="urn:microsoft.com/office/officeart/2018/2/layout/IconVerticalSolidList"/>
    <dgm:cxn modelId="{BDD0486F-5940-4179-BCFD-3907093060BA}" type="presParOf" srcId="{3DE51FDA-C3E4-49CC-8FF3-410FB7C9052F}" destId="{4D64CEFA-4393-4E98-9959-1D7BDAFBD374}" srcOrd="3" destOrd="0" presId="urn:microsoft.com/office/officeart/2018/2/layout/IconVerticalSolidList"/>
    <dgm:cxn modelId="{5F700A2A-175E-4907-8154-22366BF033A5}" type="presParOf" srcId="{EA4C225F-36BD-49B8-9F8A-4C89E4A16BF1}" destId="{048A3757-7285-42B9-BE76-DF539EFAFBBF}" srcOrd="7" destOrd="0" presId="urn:microsoft.com/office/officeart/2018/2/layout/IconVerticalSolidList"/>
    <dgm:cxn modelId="{4F72DCA9-3339-4CEF-A67D-C143733D4E66}" type="presParOf" srcId="{EA4C225F-36BD-49B8-9F8A-4C89E4A16BF1}" destId="{607255C5-4C31-42AD-87CD-BCDA30EDC5B6}" srcOrd="8" destOrd="0" presId="urn:microsoft.com/office/officeart/2018/2/layout/IconVerticalSolidList"/>
    <dgm:cxn modelId="{3ABFF8DD-F445-4474-AF03-57428BF8E7BE}" type="presParOf" srcId="{607255C5-4C31-42AD-87CD-BCDA30EDC5B6}" destId="{CE6D9755-E703-4363-9873-6852ED014FC9}" srcOrd="0" destOrd="0" presId="urn:microsoft.com/office/officeart/2018/2/layout/IconVerticalSolidList"/>
    <dgm:cxn modelId="{2D304CCE-D207-4EF2-B178-C04FC962F053}" type="presParOf" srcId="{607255C5-4C31-42AD-87CD-BCDA30EDC5B6}" destId="{C458B381-D8A8-41C0-884A-A9453EA7AA43}" srcOrd="1" destOrd="0" presId="urn:microsoft.com/office/officeart/2018/2/layout/IconVerticalSolidList"/>
    <dgm:cxn modelId="{654EF4BF-24C1-4F2D-AE33-2DB753CB4502}" type="presParOf" srcId="{607255C5-4C31-42AD-87CD-BCDA30EDC5B6}" destId="{DE2FFC53-27FC-4DD2-AA2C-9EBC86C964C0}" srcOrd="2" destOrd="0" presId="urn:microsoft.com/office/officeart/2018/2/layout/IconVerticalSolidList"/>
    <dgm:cxn modelId="{4263992D-25FC-4693-80CA-A6E499F2D32D}" type="presParOf" srcId="{607255C5-4C31-42AD-87CD-BCDA30EDC5B6}" destId="{17C8E7B7-D039-4ECD-9639-889A22C739D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89B9F7-7CE6-4EA6-9108-792D13DC9C24}" type="doc">
      <dgm:prSet loTypeId="urn:microsoft.com/office/officeart/2018/2/layout/IconLabelList" loCatId="icon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F162E975-0372-4481-8105-0D414D1720B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Available for quick messages before school on the gate</a:t>
          </a:r>
          <a:endParaRPr lang="en-US" dirty="0"/>
        </a:p>
      </dgm:t>
    </dgm:pt>
    <dgm:pt modelId="{597FF028-378C-4568-842F-F176EC8A137C}" type="parTrans" cxnId="{E3E0A540-37CC-400E-BB1E-81D7C014D532}">
      <dgm:prSet/>
      <dgm:spPr/>
      <dgm:t>
        <a:bodyPr/>
        <a:lstStyle/>
        <a:p>
          <a:endParaRPr lang="en-US"/>
        </a:p>
      </dgm:t>
    </dgm:pt>
    <dgm:pt modelId="{F5F0C95B-6D94-4D01-BCB4-0178DB1719AC}" type="sibTrans" cxnId="{E3E0A540-37CC-400E-BB1E-81D7C014D532}">
      <dgm:prSet/>
      <dgm:spPr/>
      <dgm:t>
        <a:bodyPr/>
        <a:lstStyle/>
        <a:p>
          <a:endParaRPr lang="en-US"/>
        </a:p>
      </dgm:t>
    </dgm:pt>
    <dgm:pt modelId="{A0A76D5D-EB12-4CE8-913A-968F63645B4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By appointment for longer meetings after school via the school office</a:t>
          </a:r>
          <a:endParaRPr lang="en-US" dirty="0"/>
        </a:p>
      </dgm:t>
    </dgm:pt>
    <dgm:pt modelId="{A6D02910-2655-4C10-8C26-2D5614E785A3}" type="parTrans" cxnId="{41FED0EC-E77B-45C2-8AE8-1ED065C29588}">
      <dgm:prSet/>
      <dgm:spPr/>
      <dgm:t>
        <a:bodyPr/>
        <a:lstStyle/>
        <a:p>
          <a:endParaRPr lang="en-US"/>
        </a:p>
      </dgm:t>
    </dgm:pt>
    <dgm:pt modelId="{6AC4B7DE-DC58-4954-8343-624929E53EFD}" type="sibTrans" cxnId="{41FED0EC-E77B-45C2-8AE8-1ED065C29588}">
      <dgm:prSet/>
      <dgm:spPr/>
      <dgm:t>
        <a:bodyPr/>
        <a:lstStyle/>
        <a:p>
          <a:endParaRPr lang="en-US"/>
        </a:p>
      </dgm:t>
    </dgm:pt>
    <dgm:pt modelId="{94DA6186-10C3-4FCD-AE4E-5E4B9C22A95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Telephone/email – the office pass us any messages and we will endeavour to ring back as soon as we are free</a:t>
          </a:r>
          <a:endParaRPr lang="en-US" dirty="0"/>
        </a:p>
      </dgm:t>
    </dgm:pt>
    <dgm:pt modelId="{30A9C9E2-CBA3-4EE7-89F4-2B015FCC0A74}" type="parTrans" cxnId="{44FBECA6-30A7-4C0A-9B57-24D3C9D1BE81}">
      <dgm:prSet/>
      <dgm:spPr/>
      <dgm:t>
        <a:bodyPr/>
        <a:lstStyle/>
        <a:p>
          <a:endParaRPr lang="en-US"/>
        </a:p>
      </dgm:t>
    </dgm:pt>
    <dgm:pt modelId="{554EB7C7-69FE-4157-B32B-4CAC859DC4AB}" type="sibTrans" cxnId="{44FBECA6-30A7-4C0A-9B57-24D3C9D1BE81}">
      <dgm:prSet/>
      <dgm:spPr/>
      <dgm:t>
        <a:bodyPr/>
        <a:lstStyle/>
        <a:p>
          <a:endParaRPr lang="en-US"/>
        </a:p>
      </dgm:t>
    </dgm:pt>
    <dgm:pt modelId="{5CAC0AF7-2713-488D-844C-E15A9FB3A173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GB" dirty="0"/>
            <a:t>Tapestry – weekly updates of learning</a:t>
          </a:r>
          <a:r>
            <a:rPr lang="en-GB" dirty="0">
              <a:latin typeface="Trebuchet MS" panose="020B0603020202020204"/>
            </a:rPr>
            <a:t> of EYFS – website for everyone.</a:t>
          </a:r>
          <a:endParaRPr lang="en-US" dirty="0"/>
        </a:p>
      </dgm:t>
    </dgm:pt>
    <dgm:pt modelId="{AC1CCE9F-B502-4763-A681-0977C6AE83E3}" type="parTrans" cxnId="{F0C1501F-07A0-44A3-AB5C-0CF7D5BAE3B7}">
      <dgm:prSet/>
      <dgm:spPr/>
      <dgm:t>
        <a:bodyPr/>
        <a:lstStyle/>
        <a:p>
          <a:endParaRPr lang="en-US"/>
        </a:p>
      </dgm:t>
    </dgm:pt>
    <dgm:pt modelId="{1839AF13-33A0-4C86-8E49-76FF07AAC780}" type="sibTrans" cxnId="{F0C1501F-07A0-44A3-AB5C-0CF7D5BAE3B7}">
      <dgm:prSet/>
      <dgm:spPr/>
      <dgm:t>
        <a:bodyPr/>
        <a:lstStyle/>
        <a:p>
          <a:endParaRPr lang="en-US"/>
        </a:p>
      </dgm:t>
    </dgm:pt>
    <dgm:pt modelId="{6B145BAD-9B72-46F9-A3AA-35D68702AAD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General school newsletters – monthly</a:t>
          </a:r>
          <a:endParaRPr lang="en-US" dirty="0"/>
        </a:p>
      </dgm:t>
    </dgm:pt>
    <dgm:pt modelId="{C85ED504-E22D-4EB9-BCD4-D3FC211F4433}" type="parTrans" cxnId="{2B8A5395-0147-4997-9713-E8CA0D9C7035}">
      <dgm:prSet/>
      <dgm:spPr/>
      <dgm:t>
        <a:bodyPr/>
        <a:lstStyle/>
        <a:p>
          <a:endParaRPr lang="en-US"/>
        </a:p>
      </dgm:t>
    </dgm:pt>
    <dgm:pt modelId="{5B8C80F7-8F53-497E-9669-14784EDF1473}" type="sibTrans" cxnId="{2B8A5395-0147-4997-9713-E8CA0D9C7035}">
      <dgm:prSet/>
      <dgm:spPr/>
      <dgm:t>
        <a:bodyPr/>
        <a:lstStyle/>
        <a:p>
          <a:endParaRPr lang="en-US"/>
        </a:p>
      </dgm:t>
    </dgm:pt>
    <dgm:pt modelId="{5C96EFF1-344E-430A-933C-BB0B5FA9FA3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Curriculum newsletters – half termly</a:t>
          </a:r>
          <a:endParaRPr lang="en-US" dirty="0"/>
        </a:p>
      </dgm:t>
    </dgm:pt>
    <dgm:pt modelId="{DCECA526-3099-408B-8353-F50080881516}" type="parTrans" cxnId="{22DCB7ED-EC62-4886-B58B-20E20B3DA322}">
      <dgm:prSet/>
      <dgm:spPr/>
      <dgm:t>
        <a:bodyPr/>
        <a:lstStyle/>
        <a:p>
          <a:endParaRPr lang="en-US"/>
        </a:p>
      </dgm:t>
    </dgm:pt>
    <dgm:pt modelId="{5B0AFF83-0185-4195-B1DF-DE855B0A96CF}" type="sibTrans" cxnId="{22DCB7ED-EC62-4886-B58B-20E20B3DA322}">
      <dgm:prSet/>
      <dgm:spPr/>
      <dgm:t>
        <a:bodyPr/>
        <a:lstStyle/>
        <a:p>
          <a:endParaRPr lang="en-US"/>
        </a:p>
      </dgm:t>
    </dgm:pt>
    <dgm:pt modelId="{F79CECBA-AED7-48EB-8F8C-2F048BAD3F5B}" type="pres">
      <dgm:prSet presAssocID="{ED89B9F7-7CE6-4EA6-9108-792D13DC9C24}" presName="root" presStyleCnt="0">
        <dgm:presLayoutVars>
          <dgm:dir/>
          <dgm:resizeHandles val="exact"/>
        </dgm:presLayoutVars>
      </dgm:prSet>
      <dgm:spPr/>
    </dgm:pt>
    <dgm:pt modelId="{74364105-1199-4C3C-AB53-E60F2ADB8FF7}" type="pres">
      <dgm:prSet presAssocID="{F162E975-0372-4481-8105-0D414D1720B7}" presName="compNode" presStyleCnt="0"/>
      <dgm:spPr/>
    </dgm:pt>
    <dgm:pt modelId="{4BFDD6CE-AD46-48C5-81D2-8DD4B71C26E3}" type="pres">
      <dgm:prSet presAssocID="{F162E975-0372-4481-8105-0D414D1720B7}" presName="iconRect" presStyleLbl="node1" presStyleIdx="0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fessor female outline"/>
        </a:ext>
      </dgm:extLst>
    </dgm:pt>
    <dgm:pt modelId="{4749655D-FFDB-400B-85F2-3284B8004969}" type="pres">
      <dgm:prSet presAssocID="{F162E975-0372-4481-8105-0D414D1720B7}" presName="spaceRect" presStyleCnt="0"/>
      <dgm:spPr/>
    </dgm:pt>
    <dgm:pt modelId="{37354281-9C4B-49C0-B5CC-D1A155019563}" type="pres">
      <dgm:prSet presAssocID="{F162E975-0372-4481-8105-0D414D1720B7}" presName="textRect" presStyleLbl="revTx" presStyleIdx="0" presStyleCnt="6">
        <dgm:presLayoutVars>
          <dgm:chMax val="1"/>
          <dgm:chPref val="1"/>
        </dgm:presLayoutVars>
      </dgm:prSet>
      <dgm:spPr/>
    </dgm:pt>
    <dgm:pt modelId="{76DB3FC1-BC1C-423E-BA53-AF1BF992F0C3}" type="pres">
      <dgm:prSet presAssocID="{F5F0C95B-6D94-4D01-BCB4-0178DB1719AC}" presName="sibTrans" presStyleCnt="0"/>
      <dgm:spPr/>
    </dgm:pt>
    <dgm:pt modelId="{A9FA8EBF-518A-41E9-B935-6378A9638ADD}" type="pres">
      <dgm:prSet presAssocID="{A0A76D5D-EB12-4CE8-913A-968F63645B46}" presName="compNode" presStyleCnt="0"/>
      <dgm:spPr/>
    </dgm:pt>
    <dgm:pt modelId="{ECEA87D8-9459-4212-BA03-E6199FE0EF46}" type="pres">
      <dgm:prSet presAssocID="{A0A76D5D-EB12-4CE8-913A-968F63645B46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B587658-6121-4B6D-9CD7-F68F439EB3FD}" type="pres">
      <dgm:prSet presAssocID="{A0A76D5D-EB12-4CE8-913A-968F63645B46}" presName="spaceRect" presStyleCnt="0"/>
      <dgm:spPr/>
    </dgm:pt>
    <dgm:pt modelId="{2953CE3A-1BEC-42E1-A95A-5A1A2D1C964B}" type="pres">
      <dgm:prSet presAssocID="{A0A76D5D-EB12-4CE8-913A-968F63645B46}" presName="textRect" presStyleLbl="revTx" presStyleIdx="1" presStyleCnt="6">
        <dgm:presLayoutVars>
          <dgm:chMax val="1"/>
          <dgm:chPref val="1"/>
        </dgm:presLayoutVars>
      </dgm:prSet>
      <dgm:spPr/>
    </dgm:pt>
    <dgm:pt modelId="{FD178D6F-07D1-4D80-8DB9-3665F5F9FD4F}" type="pres">
      <dgm:prSet presAssocID="{6AC4B7DE-DC58-4954-8343-624929E53EFD}" presName="sibTrans" presStyleCnt="0"/>
      <dgm:spPr/>
    </dgm:pt>
    <dgm:pt modelId="{33A1BC2C-4EED-40A8-9E34-C6D83F507A43}" type="pres">
      <dgm:prSet presAssocID="{94DA6186-10C3-4FCD-AE4E-5E4B9C22A95D}" presName="compNode" presStyleCnt="0"/>
      <dgm:spPr/>
    </dgm:pt>
    <dgm:pt modelId="{E64868A2-2F40-4FD1-984D-C8A9B12F386F}" type="pres">
      <dgm:prSet presAssocID="{94DA6186-10C3-4FCD-AE4E-5E4B9C22A95D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C31A9E45-6A5E-45E2-BA99-9D760174F818}" type="pres">
      <dgm:prSet presAssocID="{94DA6186-10C3-4FCD-AE4E-5E4B9C22A95D}" presName="spaceRect" presStyleCnt="0"/>
      <dgm:spPr/>
    </dgm:pt>
    <dgm:pt modelId="{1CECCF9D-51B1-4F4B-8108-2F793779FCE7}" type="pres">
      <dgm:prSet presAssocID="{94DA6186-10C3-4FCD-AE4E-5E4B9C22A95D}" presName="textRect" presStyleLbl="revTx" presStyleIdx="2" presStyleCnt="6">
        <dgm:presLayoutVars>
          <dgm:chMax val="1"/>
          <dgm:chPref val="1"/>
        </dgm:presLayoutVars>
      </dgm:prSet>
      <dgm:spPr/>
    </dgm:pt>
    <dgm:pt modelId="{16D3727B-F9DD-428C-A567-4F3E47CF32AD}" type="pres">
      <dgm:prSet presAssocID="{554EB7C7-69FE-4157-B32B-4CAC859DC4AB}" presName="sibTrans" presStyleCnt="0"/>
      <dgm:spPr/>
    </dgm:pt>
    <dgm:pt modelId="{FA189561-84CA-4D3E-BCF1-9E251963D865}" type="pres">
      <dgm:prSet presAssocID="{5CAC0AF7-2713-488D-844C-E15A9FB3A173}" presName="compNode" presStyleCnt="0"/>
      <dgm:spPr/>
    </dgm:pt>
    <dgm:pt modelId="{6B65A5D9-DEF8-430C-952D-AA4F84C8A770}" type="pres">
      <dgm:prSet presAssocID="{5CAC0AF7-2713-488D-844C-E15A9FB3A173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6093E0D5-24C3-49D6-A1A4-55387104716E}" type="pres">
      <dgm:prSet presAssocID="{5CAC0AF7-2713-488D-844C-E15A9FB3A173}" presName="spaceRect" presStyleCnt="0"/>
      <dgm:spPr/>
    </dgm:pt>
    <dgm:pt modelId="{E36C31AF-1799-4687-A549-6D10FC4F5030}" type="pres">
      <dgm:prSet presAssocID="{5CAC0AF7-2713-488D-844C-E15A9FB3A173}" presName="textRect" presStyleLbl="revTx" presStyleIdx="3" presStyleCnt="6">
        <dgm:presLayoutVars>
          <dgm:chMax val="1"/>
          <dgm:chPref val="1"/>
        </dgm:presLayoutVars>
      </dgm:prSet>
      <dgm:spPr/>
    </dgm:pt>
    <dgm:pt modelId="{8DAEF13E-045C-44C9-A8E4-18531478730B}" type="pres">
      <dgm:prSet presAssocID="{1839AF13-33A0-4C86-8E49-76FF07AAC780}" presName="sibTrans" presStyleCnt="0"/>
      <dgm:spPr/>
    </dgm:pt>
    <dgm:pt modelId="{F6722B4D-7FAC-4902-BC3D-F2E11FF3216D}" type="pres">
      <dgm:prSet presAssocID="{6B145BAD-9B72-46F9-A3AA-35D68702AAD3}" presName="compNode" presStyleCnt="0"/>
      <dgm:spPr/>
    </dgm:pt>
    <dgm:pt modelId="{60B82DA1-ECC1-4C33-8668-A1EDA26D1869}" type="pres">
      <dgm:prSet presAssocID="{6B145BAD-9B72-46F9-A3AA-35D68702AAD3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F36CBA69-CDF7-4C56-A4ED-BF32CB752A76}" type="pres">
      <dgm:prSet presAssocID="{6B145BAD-9B72-46F9-A3AA-35D68702AAD3}" presName="spaceRect" presStyleCnt="0"/>
      <dgm:spPr/>
    </dgm:pt>
    <dgm:pt modelId="{65AC39CB-FF9E-41D2-BED4-2DC6BA3DE6C1}" type="pres">
      <dgm:prSet presAssocID="{6B145BAD-9B72-46F9-A3AA-35D68702AAD3}" presName="textRect" presStyleLbl="revTx" presStyleIdx="4" presStyleCnt="6">
        <dgm:presLayoutVars>
          <dgm:chMax val="1"/>
          <dgm:chPref val="1"/>
        </dgm:presLayoutVars>
      </dgm:prSet>
      <dgm:spPr/>
    </dgm:pt>
    <dgm:pt modelId="{A63F0754-D3EC-464B-BFF0-3700D02D3FE3}" type="pres">
      <dgm:prSet presAssocID="{5B8C80F7-8F53-497E-9669-14784EDF1473}" presName="sibTrans" presStyleCnt="0"/>
      <dgm:spPr/>
    </dgm:pt>
    <dgm:pt modelId="{9BB9969A-7A3D-47E4-98B5-C25115FB9B56}" type="pres">
      <dgm:prSet presAssocID="{5C96EFF1-344E-430A-933C-BB0B5FA9FA3B}" presName="compNode" presStyleCnt="0"/>
      <dgm:spPr/>
    </dgm:pt>
    <dgm:pt modelId="{CFF40375-0B7A-498B-A9EB-7D9C10471C05}" type="pres">
      <dgm:prSet presAssocID="{5C96EFF1-344E-430A-933C-BB0B5FA9FA3B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02C57468-59D9-4631-A166-F77A4B43EA09}" type="pres">
      <dgm:prSet presAssocID="{5C96EFF1-344E-430A-933C-BB0B5FA9FA3B}" presName="spaceRect" presStyleCnt="0"/>
      <dgm:spPr/>
    </dgm:pt>
    <dgm:pt modelId="{C4492A08-6390-4A6F-ABDD-9022E323F13D}" type="pres">
      <dgm:prSet presAssocID="{5C96EFF1-344E-430A-933C-BB0B5FA9FA3B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F0C1501F-07A0-44A3-AB5C-0CF7D5BAE3B7}" srcId="{ED89B9F7-7CE6-4EA6-9108-792D13DC9C24}" destId="{5CAC0AF7-2713-488D-844C-E15A9FB3A173}" srcOrd="3" destOrd="0" parTransId="{AC1CCE9F-B502-4763-A681-0977C6AE83E3}" sibTransId="{1839AF13-33A0-4C86-8E49-76FF07AAC780}"/>
    <dgm:cxn modelId="{E3E0A540-37CC-400E-BB1E-81D7C014D532}" srcId="{ED89B9F7-7CE6-4EA6-9108-792D13DC9C24}" destId="{F162E975-0372-4481-8105-0D414D1720B7}" srcOrd="0" destOrd="0" parTransId="{597FF028-378C-4568-842F-F176EC8A137C}" sibTransId="{F5F0C95B-6D94-4D01-BCB4-0178DB1719AC}"/>
    <dgm:cxn modelId="{B91B7B5C-9F7F-4123-AD5B-0D13A09B8077}" type="presOf" srcId="{5CAC0AF7-2713-488D-844C-E15A9FB3A173}" destId="{E36C31AF-1799-4687-A549-6D10FC4F5030}" srcOrd="0" destOrd="0" presId="urn:microsoft.com/office/officeart/2018/2/layout/IconLabelList"/>
    <dgm:cxn modelId="{2F022F56-6531-4325-9201-CB93935BB32D}" type="presOf" srcId="{5C96EFF1-344E-430A-933C-BB0B5FA9FA3B}" destId="{C4492A08-6390-4A6F-ABDD-9022E323F13D}" srcOrd="0" destOrd="0" presId="urn:microsoft.com/office/officeart/2018/2/layout/IconLabelList"/>
    <dgm:cxn modelId="{4C863F83-D874-4FE9-B5D5-30A56C8A1D38}" type="presOf" srcId="{94DA6186-10C3-4FCD-AE4E-5E4B9C22A95D}" destId="{1CECCF9D-51B1-4F4B-8108-2F793779FCE7}" srcOrd="0" destOrd="0" presId="urn:microsoft.com/office/officeart/2018/2/layout/IconLabelList"/>
    <dgm:cxn modelId="{121DB084-F57D-495F-B06D-787147EA73FB}" type="presOf" srcId="{F162E975-0372-4481-8105-0D414D1720B7}" destId="{37354281-9C4B-49C0-B5CC-D1A155019563}" srcOrd="0" destOrd="0" presId="urn:microsoft.com/office/officeart/2018/2/layout/IconLabelList"/>
    <dgm:cxn modelId="{9B010A90-7A0F-45AB-924B-7625ED31B3A6}" type="presOf" srcId="{ED89B9F7-7CE6-4EA6-9108-792D13DC9C24}" destId="{F79CECBA-AED7-48EB-8F8C-2F048BAD3F5B}" srcOrd="0" destOrd="0" presId="urn:microsoft.com/office/officeart/2018/2/layout/IconLabelList"/>
    <dgm:cxn modelId="{2B8A5395-0147-4997-9713-E8CA0D9C7035}" srcId="{ED89B9F7-7CE6-4EA6-9108-792D13DC9C24}" destId="{6B145BAD-9B72-46F9-A3AA-35D68702AAD3}" srcOrd="4" destOrd="0" parTransId="{C85ED504-E22D-4EB9-BCD4-D3FC211F4433}" sibTransId="{5B8C80F7-8F53-497E-9669-14784EDF1473}"/>
    <dgm:cxn modelId="{44FBECA6-30A7-4C0A-9B57-24D3C9D1BE81}" srcId="{ED89B9F7-7CE6-4EA6-9108-792D13DC9C24}" destId="{94DA6186-10C3-4FCD-AE4E-5E4B9C22A95D}" srcOrd="2" destOrd="0" parTransId="{30A9C9E2-CBA3-4EE7-89F4-2B015FCC0A74}" sibTransId="{554EB7C7-69FE-4157-B32B-4CAC859DC4AB}"/>
    <dgm:cxn modelId="{74280BBB-4EAD-42A4-B99C-5DF0DD8DB479}" type="presOf" srcId="{6B145BAD-9B72-46F9-A3AA-35D68702AAD3}" destId="{65AC39CB-FF9E-41D2-BED4-2DC6BA3DE6C1}" srcOrd="0" destOrd="0" presId="urn:microsoft.com/office/officeart/2018/2/layout/IconLabelList"/>
    <dgm:cxn modelId="{41FED0EC-E77B-45C2-8AE8-1ED065C29588}" srcId="{ED89B9F7-7CE6-4EA6-9108-792D13DC9C24}" destId="{A0A76D5D-EB12-4CE8-913A-968F63645B46}" srcOrd="1" destOrd="0" parTransId="{A6D02910-2655-4C10-8C26-2D5614E785A3}" sibTransId="{6AC4B7DE-DC58-4954-8343-624929E53EFD}"/>
    <dgm:cxn modelId="{22DCB7ED-EC62-4886-B58B-20E20B3DA322}" srcId="{ED89B9F7-7CE6-4EA6-9108-792D13DC9C24}" destId="{5C96EFF1-344E-430A-933C-BB0B5FA9FA3B}" srcOrd="5" destOrd="0" parTransId="{DCECA526-3099-408B-8353-F50080881516}" sibTransId="{5B0AFF83-0185-4195-B1DF-DE855B0A96CF}"/>
    <dgm:cxn modelId="{23CB93FE-7314-432F-B43C-A3272811EA0A}" type="presOf" srcId="{A0A76D5D-EB12-4CE8-913A-968F63645B46}" destId="{2953CE3A-1BEC-42E1-A95A-5A1A2D1C964B}" srcOrd="0" destOrd="0" presId="urn:microsoft.com/office/officeart/2018/2/layout/IconLabelList"/>
    <dgm:cxn modelId="{5B6FFE65-B249-4BBA-AE72-D8EC7428E99B}" type="presParOf" srcId="{F79CECBA-AED7-48EB-8F8C-2F048BAD3F5B}" destId="{74364105-1199-4C3C-AB53-E60F2ADB8FF7}" srcOrd="0" destOrd="0" presId="urn:microsoft.com/office/officeart/2018/2/layout/IconLabelList"/>
    <dgm:cxn modelId="{BF69E609-4FF1-4A99-A803-6F403DD56882}" type="presParOf" srcId="{74364105-1199-4C3C-AB53-E60F2ADB8FF7}" destId="{4BFDD6CE-AD46-48C5-81D2-8DD4B71C26E3}" srcOrd="0" destOrd="0" presId="urn:microsoft.com/office/officeart/2018/2/layout/IconLabelList"/>
    <dgm:cxn modelId="{5678C327-04FF-49EC-98A2-D3512D7C1E0A}" type="presParOf" srcId="{74364105-1199-4C3C-AB53-E60F2ADB8FF7}" destId="{4749655D-FFDB-400B-85F2-3284B8004969}" srcOrd="1" destOrd="0" presId="urn:microsoft.com/office/officeart/2018/2/layout/IconLabelList"/>
    <dgm:cxn modelId="{9E52F934-3046-4545-9152-D2F8C9B164E5}" type="presParOf" srcId="{74364105-1199-4C3C-AB53-E60F2ADB8FF7}" destId="{37354281-9C4B-49C0-B5CC-D1A155019563}" srcOrd="2" destOrd="0" presId="urn:microsoft.com/office/officeart/2018/2/layout/IconLabelList"/>
    <dgm:cxn modelId="{2374D249-1152-4710-BD3A-F19EFD59BF5F}" type="presParOf" srcId="{F79CECBA-AED7-48EB-8F8C-2F048BAD3F5B}" destId="{76DB3FC1-BC1C-423E-BA53-AF1BF992F0C3}" srcOrd="1" destOrd="0" presId="urn:microsoft.com/office/officeart/2018/2/layout/IconLabelList"/>
    <dgm:cxn modelId="{E81576A8-A20E-4DB8-8AE5-1DE3442AD130}" type="presParOf" srcId="{F79CECBA-AED7-48EB-8F8C-2F048BAD3F5B}" destId="{A9FA8EBF-518A-41E9-B935-6378A9638ADD}" srcOrd="2" destOrd="0" presId="urn:microsoft.com/office/officeart/2018/2/layout/IconLabelList"/>
    <dgm:cxn modelId="{56C60518-30A6-4629-9DEA-FAEF58D8F84C}" type="presParOf" srcId="{A9FA8EBF-518A-41E9-B935-6378A9638ADD}" destId="{ECEA87D8-9459-4212-BA03-E6199FE0EF46}" srcOrd="0" destOrd="0" presId="urn:microsoft.com/office/officeart/2018/2/layout/IconLabelList"/>
    <dgm:cxn modelId="{270B8CC3-892D-4C13-A67A-6E8AF412E935}" type="presParOf" srcId="{A9FA8EBF-518A-41E9-B935-6378A9638ADD}" destId="{AB587658-6121-4B6D-9CD7-F68F439EB3FD}" srcOrd="1" destOrd="0" presId="urn:microsoft.com/office/officeart/2018/2/layout/IconLabelList"/>
    <dgm:cxn modelId="{35D9E5A2-DC16-43B1-8717-7A3D1170128B}" type="presParOf" srcId="{A9FA8EBF-518A-41E9-B935-6378A9638ADD}" destId="{2953CE3A-1BEC-42E1-A95A-5A1A2D1C964B}" srcOrd="2" destOrd="0" presId="urn:microsoft.com/office/officeart/2018/2/layout/IconLabelList"/>
    <dgm:cxn modelId="{B77B85B2-D8F6-497E-93E4-E9BAC647040A}" type="presParOf" srcId="{F79CECBA-AED7-48EB-8F8C-2F048BAD3F5B}" destId="{FD178D6F-07D1-4D80-8DB9-3665F5F9FD4F}" srcOrd="3" destOrd="0" presId="urn:microsoft.com/office/officeart/2018/2/layout/IconLabelList"/>
    <dgm:cxn modelId="{4816DB78-7B65-4F0A-A49E-37B934B27EFD}" type="presParOf" srcId="{F79CECBA-AED7-48EB-8F8C-2F048BAD3F5B}" destId="{33A1BC2C-4EED-40A8-9E34-C6D83F507A43}" srcOrd="4" destOrd="0" presId="urn:microsoft.com/office/officeart/2018/2/layout/IconLabelList"/>
    <dgm:cxn modelId="{8EF50167-B711-4E56-9C09-6D6FB9AEC22B}" type="presParOf" srcId="{33A1BC2C-4EED-40A8-9E34-C6D83F507A43}" destId="{E64868A2-2F40-4FD1-984D-C8A9B12F386F}" srcOrd="0" destOrd="0" presId="urn:microsoft.com/office/officeart/2018/2/layout/IconLabelList"/>
    <dgm:cxn modelId="{8915150B-DFD1-4238-8936-641FCE6024C7}" type="presParOf" srcId="{33A1BC2C-4EED-40A8-9E34-C6D83F507A43}" destId="{C31A9E45-6A5E-45E2-BA99-9D760174F818}" srcOrd="1" destOrd="0" presId="urn:microsoft.com/office/officeart/2018/2/layout/IconLabelList"/>
    <dgm:cxn modelId="{3ABD9C92-0CB4-431B-A9D2-04423A0D4F56}" type="presParOf" srcId="{33A1BC2C-4EED-40A8-9E34-C6D83F507A43}" destId="{1CECCF9D-51B1-4F4B-8108-2F793779FCE7}" srcOrd="2" destOrd="0" presId="urn:microsoft.com/office/officeart/2018/2/layout/IconLabelList"/>
    <dgm:cxn modelId="{12927F35-B3C3-46F9-967E-F1839BA5AD6F}" type="presParOf" srcId="{F79CECBA-AED7-48EB-8F8C-2F048BAD3F5B}" destId="{16D3727B-F9DD-428C-A567-4F3E47CF32AD}" srcOrd="5" destOrd="0" presId="urn:microsoft.com/office/officeart/2018/2/layout/IconLabelList"/>
    <dgm:cxn modelId="{761F2F22-81CB-47BC-8D1C-A8567AD8F6B8}" type="presParOf" srcId="{F79CECBA-AED7-48EB-8F8C-2F048BAD3F5B}" destId="{FA189561-84CA-4D3E-BCF1-9E251963D865}" srcOrd="6" destOrd="0" presId="urn:microsoft.com/office/officeart/2018/2/layout/IconLabelList"/>
    <dgm:cxn modelId="{5F23134C-76F2-4856-8FD2-7E24502B5792}" type="presParOf" srcId="{FA189561-84CA-4D3E-BCF1-9E251963D865}" destId="{6B65A5D9-DEF8-430C-952D-AA4F84C8A770}" srcOrd="0" destOrd="0" presId="urn:microsoft.com/office/officeart/2018/2/layout/IconLabelList"/>
    <dgm:cxn modelId="{B54793E7-33BB-4090-B6D6-02027FA18631}" type="presParOf" srcId="{FA189561-84CA-4D3E-BCF1-9E251963D865}" destId="{6093E0D5-24C3-49D6-A1A4-55387104716E}" srcOrd="1" destOrd="0" presId="urn:microsoft.com/office/officeart/2018/2/layout/IconLabelList"/>
    <dgm:cxn modelId="{059A4FE5-9FAA-4B80-B06C-8398C3368733}" type="presParOf" srcId="{FA189561-84CA-4D3E-BCF1-9E251963D865}" destId="{E36C31AF-1799-4687-A549-6D10FC4F5030}" srcOrd="2" destOrd="0" presId="urn:microsoft.com/office/officeart/2018/2/layout/IconLabelList"/>
    <dgm:cxn modelId="{F02C2D1E-78FE-46D6-AAB0-F84A9F3788FD}" type="presParOf" srcId="{F79CECBA-AED7-48EB-8F8C-2F048BAD3F5B}" destId="{8DAEF13E-045C-44C9-A8E4-18531478730B}" srcOrd="7" destOrd="0" presId="urn:microsoft.com/office/officeart/2018/2/layout/IconLabelList"/>
    <dgm:cxn modelId="{F9E006CF-03E9-4619-8128-777E2CEBD8AF}" type="presParOf" srcId="{F79CECBA-AED7-48EB-8F8C-2F048BAD3F5B}" destId="{F6722B4D-7FAC-4902-BC3D-F2E11FF3216D}" srcOrd="8" destOrd="0" presId="urn:microsoft.com/office/officeart/2018/2/layout/IconLabelList"/>
    <dgm:cxn modelId="{2B3195FD-98BC-4316-8ADD-2D10ADF98495}" type="presParOf" srcId="{F6722B4D-7FAC-4902-BC3D-F2E11FF3216D}" destId="{60B82DA1-ECC1-4C33-8668-A1EDA26D1869}" srcOrd="0" destOrd="0" presId="urn:microsoft.com/office/officeart/2018/2/layout/IconLabelList"/>
    <dgm:cxn modelId="{0A7BC1DF-EBD9-4F4D-B89F-094E6BF601CE}" type="presParOf" srcId="{F6722B4D-7FAC-4902-BC3D-F2E11FF3216D}" destId="{F36CBA69-CDF7-4C56-A4ED-BF32CB752A76}" srcOrd="1" destOrd="0" presId="urn:microsoft.com/office/officeart/2018/2/layout/IconLabelList"/>
    <dgm:cxn modelId="{88C9C40D-5A57-46AE-AA47-52730BC0BEA9}" type="presParOf" srcId="{F6722B4D-7FAC-4902-BC3D-F2E11FF3216D}" destId="{65AC39CB-FF9E-41D2-BED4-2DC6BA3DE6C1}" srcOrd="2" destOrd="0" presId="urn:microsoft.com/office/officeart/2018/2/layout/IconLabelList"/>
    <dgm:cxn modelId="{36464ADA-F8BD-487E-992C-4564D39145FC}" type="presParOf" srcId="{F79CECBA-AED7-48EB-8F8C-2F048BAD3F5B}" destId="{A63F0754-D3EC-464B-BFF0-3700D02D3FE3}" srcOrd="9" destOrd="0" presId="urn:microsoft.com/office/officeart/2018/2/layout/IconLabelList"/>
    <dgm:cxn modelId="{D3A0F1F1-A78B-4326-8E43-D455EB7A14DF}" type="presParOf" srcId="{F79CECBA-AED7-48EB-8F8C-2F048BAD3F5B}" destId="{9BB9969A-7A3D-47E4-98B5-C25115FB9B56}" srcOrd="10" destOrd="0" presId="urn:microsoft.com/office/officeart/2018/2/layout/IconLabelList"/>
    <dgm:cxn modelId="{3392C8A2-4343-4BA6-9363-0AD510588609}" type="presParOf" srcId="{9BB9969A-7A3D-47E4-98B5-C25115FB9B56}" destId="{CFF40375-0B7A-498B-A9EB-7D9C10471C05}" srcOrd="0" destOrd="0" presId="urn:microsoft.com/office/officeart/2018/2/layout/IconLabelList"/>
    <dgm:cxn modelId="{075B4E6B-8FAD-40B0-8786-D49F8FBCFB16}" type="presParOf" srcId="{9BB9969A-7A3D-47E4-98B5-C25115FB9B56}" destId="{02C57468-59D9-4631-A166-F77A4B43EA09}" srcOrd="1" destOrd="0" presId="urn:microsoft.com/office/officeart/2018/2/layout/IconLabelList"/>
    <dgm:cxn modelId="{315B5E5B-389E-49E4-8E54-A8D9F3953B91}" type="presParOf" srcId="{9BB9969A-7A3D-47E4-98B5-C25115FB9B56}" destId="{C4492A08-6390-4A6F-ABDD-9022E323F13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8247D-953D-4F2F-8B55-C81810E85A4E}">
      <dsp:nvSpPr>
        <dsp:cNvPr id="0" name=""/>
        <dsp:cNvSpPr/>
      </dsp:nvSpPr>
      <dsp:spPr>
        <a:xfrm>
          <a:off x="0" y="44825"/>
          <a:ext cx="5743201" cy="15514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Miss Blackmore – Class Teacher</a:t>
          </a:r>
        </a:p>
      </dsp:txBody>
      <dsp:txXfrm>
        <a:off x="75734" y="120559"/>
        <a:ext cx="5591733" cy="1399952"/>
      </dsp:txXfrm>
    </dsp:sp>
    <dsp:sp modelId="{097E4ACF-8DA7-47FE-9A45-85E29B3CB670}">
      <dsp:nvSpPr>
        <dsp:cNvPr id="0" name=""/>
        <dsp:cNvSpPr/>
      </dsp:nvSpPr>
      <dsp:spPr>
        <a:xfrm>
          <a:off x="0" y="1716666"/>
          <a:ext cx="5743201" cy="1551420"/>
        </a:xfrm>
        <a:prstGeom prst="roundRect">
          <a:avLst/>
        </a:prstGeom>
        <a:gradFill rotWithShape="0">
          <a:gsLst>
            <a:gs pos="0">
              <a:schemeClr val="accent2">
                <a:hueOff val="56720"/>
                <a:satOff val="6519"/>
                <a:lumOff val="-5196"/>
                <a:alphaOff val="0"/>
                <a:satMod val="100000"/>
                <a:lumMod val="100000"/>
              </a:schemeClr>
            </a:gs>
            <a:gs pos="50000">
              <a:schemeClr val="accent2">
                <a:hueOff val="56720"/>
                <a:satOff val="6519"/>
                <a:lumOff val="-5196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56720"/>
                <a:satOff val="6519"/>
                <a:lumOff val="-5196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/>
            <a:t>Mrs</a:t>
          </a:r>
          <a:r>
            <a:rPr lang="en-US" sz="3900" kern="1200" dirty="0"/>
            <a:t> Drew – Teaching Assistant</a:t>
          </a:r>
        </a:p>
      </dsp:txBody>
      <dsp:txXfrm>
        <a:off x="75734" y="1792400"/>
        <a:ext cx="5591733" cy="1399952"/>
      </dsp:txXfrm>
    </dsp:sp>
    <dsp:sp modelId="{270DD99A-346B-4A27-A18B-653A101F9DAD}">
      <dsp:nvSpPr>
        <dsp:cNvPr id="0" name=""/>
        <dsp:cNvSpPr/>
      </dsp:nvSpPr>
      <dsp:spPr>
        <a:xfrm>
          <a:off x="0" y="3372306"/>
          <a:ext cx="5743201" cy="1551420"/>
        </a:xfrm>
        <a:prstGeom prst="roundRect">
          <a:avLst/>
        </a:prstGeom>
        <a:gradFill rotWithShape="0">
          <a:gsLst>
            <a:gs pos="0">
              <a:schemeClr val="accent2">
                <a:hueOff val="113439"/>
                <a:satOff val="13039"/>
                <a:lumOff val="-10393"/>
                <a:alphaOff val="0"/>
                <a:satMod val="100000"/>
                <a:lumMod val="100000"/>
              </a:schemeClr>
            </a:gs>
            <a:gs pos="50000">
              <a:schemeClr val="accent2">
                <a:hueOff val="113439"/>
                <a:satOff val="13039"/>
                <a:lumOff val="-10393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113439"/>
                <a:satOff val="13039"/>
                <a:lumOff val="-10393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/>
            <a:t>Mrs Parker- PPA cover</a:t>
          </a:r>
        </a:p>
      </dsp:txBody>
      <dsp:txXfrm>
        <a:off x="75734" y="3448040"/>
        <a:ext cx="5591733" cy="13999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7B312-71AD-4590-9943-3D8DD9847799}">
      <dsp:nvSpPr>
        <dsp:cNvPr id="0" name=""/>
        <dsp:cNvSpPr/>
      </dsp:nvSpPr>
      <dsp:spPr>
        <a:xfrm>
          <a:off x="0" y="3650"/>
          <a:ext cx="7460378" cy="77754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3BCF78-6929-49E2-A3AF-D70A43728C15}">
      <dsp:nvSpPr>
        <dsp:cNvPr id="0" name=""/>
        <dsp:cNvSpPr/>
      </dsp:nvSpPr>
      <dsp:spPr>
        <a:xfrm>
          <a:off x="235207" y="178598"/>
          <a:ext cx="427650" cy="427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BE75BD-1845-41B8-AF2C-2D33E1C737C7}">
      <dsp:nvSpPr>
        <dsp:cNvPr id="0" name=""/>
        <dsp:cNvSpPr/>
      </dsp:nvSpPr>
      <dsp:spPr>
        <a:xfrm>
          <a:off x="898065" y="3650"/>
          <a:ext cx="6562312" cy="777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90" tIns="82290" rIns="82290" bIns="8229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Read as much as possible – exploring vocabulary/characters/settings/new worlds/story maps</a:t>
          </a:r>
          <a:endParaRPr lang="en-US" sz="1800" kern="1200" dirty="0"/>
        </a:p>
      </dsp:txBody>
      <dsp:txXfrm>
        <a:off x="898065" y="3650"/>
        <a:ext cx="6562312" cy="777545"/>
      </dsp:txXfrm>
    </dsp:sp>
    <dsp:sp modelId="{C40491B6-5B92-4789-B3E7-DE05D7F8022B}">
      <dsp:nvSpPr>
        <dsp:cNvPr id="0" name=""/>
        <dsp:cNvSpPr/>
      </dsp:nvSpPr>
      <dsp:spPr>
        <a:xfrm>
          <a:off x="0" y="975582"/>
          <a:ext cx="7460378" cy="7775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2DE00-B5DD-4D5F-A936-21CA7737BA46}">
      <dsp:nvSpPr>
        <dsp:cNvPr id="0" name=""/>
        <dsp:cNvSpPr/>
      </dsp:nvSpPr>
      <dsp:spPr>
        <a:xfrm>
          <a:off x="235207" y="1150530"/>
          <a:ext cx="427650" cy="427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7A1668-211F-4A02-A643-7FA88C31F81A}">
      <dsp:nvSpPr>
        <dsp:cNvPr id="0" name=""/>
        <dsp:cNvSpPr/>
      </dsp:nvSpPr>
      <dsp:spPr>
        <a:xfrm>
          <a:off x="898065" y="975582"/>
          <a:ext cx="6562312" cy="777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90" tIns="82290" rIns="82290" bIns="8229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Phonics – videos for support/consolidation/blending books</a:t>
          </a:r>
          <a:endParaRPr lang="en-US" sz="1800" kern="1200" dirty="0"/>
        </a:p>
      </dsp:txBody>
      <dsp:txXfrm>
        <a:off x="898065" y="975582"/>
        <a:ext cx="6562312" cy="777545"/>
      </dsp:txXfrm>
    </dsp:sp>
    <dsp:sp modelId="{8D73077A-72A6-438B-8414-19185CCD9F09}">
      <dsp:nvSpPr>
        <dsp:cNvPr id="0" name=""/>
        <dsp:cNvSpPr/>
      </dsp:nvSpPr>
      <dsp:spPr>
        <a:xfrm>
          <a:off x="0" y="1947515"/>
          <a:ext cx="7460378" cy="7775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E49E65-D1FF-4370-9880-008E77500A74}">
      <dsp:nvSpPr>
        <dsp:cNvPr id="0" name=""/>
        <dsp:cNvSpPr/>
      </dsp:nvSpPr>
      <dsp:spPr>
        <a:xfrm>
          <a:off x="235207" y="2122462"/>
          <a:ext cx="427650" cy="42765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B64665-E066-45B6-B823-7182EBC26F78}">
      <dsp:nvSpPr>
        <dsp:cNvPr id="0" name=""/>
        <dsp:cNvSpPr/>
      </dsp:nvSpPr>
      <dsp:spPr>
        <a:xfrm>
          <a:off x="898065" y="1947515"/>
          <a:ext cx="6562312" cy="777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90" tIns="82290" rIns="82290" bIns="8229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Trebuchet MS" panose="020B0603020202020204"/>
            </a:rPr>
            <a:t>Sharing our text maps &amp; retelling stories</a:t>
          </a:r>
        </a:p>
      </dsp:txBody>
      <dsp:txXfrm>
        <a:off x="898065" y="1947515"/>
        <a:ext cx="6562312" cy="777545"/>
      </dsp:txXfrm>
    </dsp:sp>
    <dsp:sp modelId="{D4DD8D52-EDCA-4DF6-870F-148D10CFFC4C}">
      <dsp:nvSpPr>
        <dsp:cNvPr id="0" name=""/>
        <dsp:cNvSpPr/>
      </dsp:nvSpPr>
      <dsp:spPr>
        <a:xfrm>
          <a:off x="0" y="2935371"/>
          <a:ext cx="7460378" cy="77754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D66CE-736D-40A3-A57F-C5F23B4933E6}">
      <dsp:nvSpPr>
        <dsp:cNvPr id="0" name=""/>
        <dsp:cNvSpPr/>
      </dsp:nvSpPr>
      <dsp:spPr>
        <a:xfrm>
          <a:off x="235207" y="3094395"/>
          <a:ext cx="427650" cy="42765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64CEFA-4393-4E98-9959-1D7BDAFBD374}">
      <dsp:nvSpPr>
        <dsp:cNvPr id="0" name=""/>
        <dsp:cNvSpPr/>
      </dsp:nvSpPr>
      <dsp:spPr>
        <a:xfrm>
          <a:off x="898065" y="2919447"/>
          <a:ext cx="6562312" cy="777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90" tIns="82290" rIns="82290" bIns="8229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Letter formation/name writing/everyday writing – lists, birthday cards, postcards</a:t>
          </a:r>
          <a:endParaRPr lang="en-US" sz="1800" kern="1200" dirty="0"/>
        </a:p>
      </dsp:txBody>
      <dsp:txXfrm>
        <a:off x="898065" y="2919447"/>
        <a:ext cx="6562312" cy="777545"/>
      </dsp:txXfrm>
    </dsp:sp>
    <dsp:sp modelId="{CE6D9755-E703-4363-9873-6852ED014FC9}">
      <dsp:nvSpPr>
        <dsp:cNvPr id="0" name=""/>
        <dsp:cNvSpPr/>
      </dsp:nvSpPr>
      <dsp:spPr>
        <a:xfrm>
          <a:off x="0" y="3891379"/>
          <a:ext cx="7460378" cy="77754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58B381-D8A8-41C0-884A-A9453EA7AA43}">
      <dsp:nvSpPr>
        <dsp:cNvPr id="0" name=""/>
        <dsp:cNvSpPr/>
      </dsp:nvSpPr>
      <dsp:spPr>
        <a:xfrm>
          <a:off x="235207" y="4066327"/>
          <a:ext cx="427650" cy="427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8E7B7-D039-4ECD-9639-889A22C739D5}">
      <dsp:nvSpPr>
        <dsp:cNvPr id="0" name=""/>
        <dsp:cNvSpPr/>
      </dsp:nvSpPr>
      <dsp:spPr>
        <a:xfrm>
          <a:off x="898065" y="3891379"/>
          <a:ext cx="6562312" cy="777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90" tIns="82290" rIns="82290" bIns="8229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Play games – </a:t>
          </a:r>
          <a:r>
            <a:rPr lang="en-GB" sz="1800" kern="1200" dirty="0">
              <a:latin typeface="Trebuchet MS" panose="020B0603020202020204"/>
            </a:rPr>
            <a:t>Dice</a:t>
          </a:r>
          <a:r>
            <a:rPr lang="en-GB" sz="1800" kern="1200" dirty="0"/>
            <a:t> games</a:t>
          </a:r>
          <a:r>
            <a:rPr lang="en-GB" sz="1800" kern="1200" dirty="0">
              <a:latin typeface="Trebuchet MS" panose="020B0603020202020204"/>
            </a:rPr>
            <a:t>/Top trumps/Cards/Dominoes</a:t>
          </a:r>
          <a:endParaRPr lang="en-US" sz="1800" kern="1200" dirty="0"/>
        </a:p>
      </dsp:txBody>
      <dsp:txXfrm>
        <a:off x="898065" y="3891379"/>
        <a:ext cx="6562312" cy="7775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FDD6CE-AD46-48C5-81D2-8DD4B71C26E3}">
      <dsp:nvSpPr>
        <dsp:cNvPr id="0" name=""/>
        <dsp:cNvSpPr/>
      </dsp:nvSpPr>
      <dsp:spPr>
        <a:xfrm>
          <a:off x="954091" y="288567"/>
          <a:ext cx="713496" cy="713496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354281-9C4B-49C0-B5CC-D1A155019563}">
      <dsp:nvSpPr>
        <dsp:cNvPr id="0" name=""/>
        <dsp:cNvSpPr/>
      </dsp:nvSpPr>
      <dsp:spPr>
        <a:xfrm>
          <a:off x="518065" y="1271138"/>
          <a:ext cx="1585546" cy="772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Available for quick messages before school on the gate</a:t>
          </a:r>
          <a:endParaRPr lang="en-US" sz="1100" kern="1200" dirty="0"/>
        </a:p>
      </dsp:txBody>
      <dsp:txXfrm>
        <a:off x="518065" y="1271138"/>
        <a:ext cx="1585546" cy="772954"/>
      </dsp:txXfrm>
    </dsp:sp>
    <dsp:sp modelId="{ECEA87D8-9459-4212-BA03-E6199FE0EF46}">
      <dsp:nvSpPr>
        <dsp:cNvPr id="0" name=""/>
        <dsp:cNvSpPr/>
      </dsp:nvSpPr>
      <dsp:spPr>
        <a:xfrm>
          <a:off x="2817108" y="288567"/>
          <a:ext cx="713496" cy="7134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3CE3A-1BEC-42E1-A95A-5A1A2D1C964B}">
      <dsp:nvSpPr>
        <dsp:cNvPr id="0" name=""/>
        <dsp:cNvSpPr/>
      </dsp:nvSpPr>
      <dsp:spPr>
        <a:xfrm>
          <a:off x="2381083" y="1271138"/>
          <a:ext cx="1585546" cy="772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By appointment for longer meetings after school via the school office</a:t>
          </a:r>
          <a:endParaRPr lang="en-US" sz="1100" kern="1200" dirty="0"/>
        </a:p>
      </dsp:txBody>
      <dsp:txXfrm>
        <a:off x="2381083" y="1271138"/>
        <a:ext cx="1585546" cy="772954"/>
      </dsp:txXfrm>
    </dsp:sp>
    <dsp:sp modelId="{E64868A2-2F40-4FD1-984D-C8A9B12F386F}">
      <dsp:nvSpPr>
        <dsp:cNvPr id="0" name=""/>
        <dsp:cNvSpPr/>
      </dsp:nvSpPr>
      <dsp:spPr>
        <a:xfrm>
          <a:off x="4680126" y="288567"/>
          <a:ext cx="713496" cy="7134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CCF9D-51B1-4F4B-8108-2F793779FCE7}">
      <dsp:nvSpPr>
        <dsp:cNvPr id="0" name=""/>
        <dsp:cNvSpPr/>
      </dsp:nvSpPr>
      <dsp:spPr>
        <a:xfrm>
          <a:off x="4244101" y="1271138"/>
          <a:ext cx="1585546" cy="772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Telephone/email – the office pass us any messages and we will endeavour to ring back as soon as we are free</a:t>
          </a:r>
          <a:endParaRPr lang="en-US" sz="1100" kern="1200" dirty="0"/>
        </a:p>
      </dsp:txBody>
      <dsp:txXfrm>
        <a:off x="4244101" y="1271138"/>
        <a:ext cx="1585546" cy="772954"/>
      </dsp:txXfrm>
    </dsp:sp>
    <dsp:sp modelId="{6B65A5D9-DEF8-430C-952D-AA4F84C8A770}">
      <dsp:nvSpPr>
        <dsp:cNvPr id="0" name=""/>
        <dsp:cNvSpPr/>
      </dsp:nvSpPr>
      <dsp:spPr>
        <a:xfrm>
          <a:off x="954091" y="2440478"/>
          <a:ext cx="713496" cy="7134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C31AF-1799-4687-A549-6D10FC4F5030}">
      <dsp:nvSpPr>
        <dsp:cNvPr id="0" name=""/>
        <dsp:cNvSpPr/>
      </dsp:nvSpPr>
      <dsp:spPr>
        <a:xfrm>
          <a:off x="518065" y="3423049"/>
          <a:ext cx="1585546" cy="772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Tapestry – weekly updates of learning</a:t>
          </a:r>
          <a:r>
            <a:rPr lang="en-GB" sz="1100" kern="1200" dirty="0">
              <a:latin typeface="Trebuchet MS" panose="020B0603020202020204"/>
            </a:rPr>
            <a:t> of EYFS – website for everyone.</a:t>
          </a:r>
          <a:endParaRPr lang="en-US" sz="1100" kern="1200" dirty="0"/>
        </a:p>
      </dsp:txBody>
      <dsp:txXfrm>
        <a:off x="518065" y="3423049"/>
        <a:ext cx="1585546" cy="772954"/>
      </dsp:txXfrm>
    </dsp:sp>
    <dsp:sp modelId="{60B82DA1-ECC1-4C33-8668-A1EDA26D1869}">
      <dsp:nvSpPr>
        <dsp:cNvPr id="0" name=""/>
        <dsp:cNvSpPr/>
      </dsp:nvSpPr>
      <dsp:spPr>
        <a:xfrm>
          <a:off x="2817108" y="2440478"/>
          <a:ext cx="713496" cy="7134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AC39CB-FF9E-41D2-BED4-2DC6BA3DE6C1}">
      <dsp:nvSpPr>
        <dsp:cNvPr id="0" name=""/>
        <dsp:cNvSpPr/>
      </dsp:nvSpPr>
      <dsp:spPr>
        <a:xfrm>
          <a:off x="2381083" y="3423049"/>
          <a:ext cx="1585546" cy="772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General school newsletters – monthly</a:t>
          </a:r>
          <a:endParaRPr lang="en-US" sz="1100" kern="1200" dirty="0"/>
        </a:p>
      </dsp:txBody>
      <dsp:txXfrm>
        <a:off x="2381083" y="3423049"/>
        <a:ext cx="1585546" cy="772954"/>
      </dsp:txXfrm>
    </dsp:sp>
    <dsp:sp modelId="{CFF40375-0B7A-498B-A9EB-7D9C10471C05}">
      <dsp:nvSpPr>
        <dsp:cNvPr id="0" name=""/>
        <dsp:cNvSpPr/>
      </dsp:nvSpPr>
      <dsp:spPr>
        <a:xfrm>
          <a:off x="4680126" y="2440478"/>
          <a:ext cx="713496" cy="7134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492A08-6390-4A6F-ABDD-9022E323F13D}">
      <dsp:nvSpPr>
        <dsp:cNvPr id="0" name=""/>
        <dsp:cNvSpPr/>
      </dsp:nvSpPr>
      <dsp:spPr>
        <a:xfrm>
          <a:off x="4244101" y="3423049"/>
          <a:ext cx="1585546" cy="772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Curriculum newsletters – half termly</a:t>
          </a:r>
          <a:endParaRPr lang="en-US" sz="1100" kern="1200" dirty="0"/>
        </a:p>
      </dsp:txBody>
      <dsp:txXfrm>
        <a:off x="4244101" y="3423049"/>
        <a:ext cx="1585546" cy="772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0A99B-9D25-4112-9D05-5C7B0AC41BEC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2B232-56A8-41DA-BE58-9F7DB27FA9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005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C2B232-56A8-41DA-BE58-9F7DB27FA95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338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820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06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05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324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04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93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34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792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8865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801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8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BA7B4F4-C56B-4403-AF15-E7F53AFCF3C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71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home.oxfordowl.co.uk/reading/reading-schemes-oxford-levels/read-write-inc-phonics-guid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04B43D1-3D6D-D4FD-DAEE-C16C3F76306B}"/>
              </a:ext>
            </a:extLst>
          </p:cNvPr>
          <p:cNvSpPr txBox="1"/>
          <p:nvPr/>
        </p:nvSpPr>
        <p:spPr>
          <a:xfrm>
            <a:off x="2618726" y="230883"/>
            <a:ext cx="3888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Comic Sans MS" panose="030F0702030302020204" pitchFamily="66" charset="0"/>
              </a:rPr>
              <a:t>Welcome to Ash class!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9B0E00-61A5-08CC-861E-C75128A3F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88" y="825887"/>
            <a:ext cx="3092966" cy="2319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F06C80-5CCB-0D8F-9ECC-E4B24728E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22" y="4393161"/>
            <a:ext cx="2700764" cy="2025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08EFBB-2EA4-6FCC-0B21-1052B372F5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23328" y="811661"/>
            <a:ext cx="2979154" cy="22343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28120F-3030-A359-EE6B-D699C4D929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245" y="4327499"/>
            <a:ext cx="2879843" cy="21598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72BAF8B-CEC4-9C58-6D6D-8612B47A5D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703" y="1788844"/>
            <a:ext cx="3086593" cy="231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46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D05D7-9386-1466-7E1A-58D2ABBBB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-675456"/>
            <a:ext cx="6904862" cy="309836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dirty="0"/>
              <a:t>Reception/Year 1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8022A5-5F9C-3570-F958-A0C1D134FE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660509"/>
              </p:ext>
            </p:extLst>
          </p:nvPr>
        </p:nvGraphicFramePr>
        <p:xfrm>
          <a:off x="683568" y="1340768"/>
          <a:ext cx="5743201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2872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43" y="290009"/>
            <a:ext cx="7274769" cy="4397554"/>
          </a:xfrm>
        </p:spPr>
        <p:txBody>
          <a:bodyPr>
            <a:normAutofit/>
          </a:bodyPr>
          <a:lstStyle/>
          <a:p>
            <a:r>
              <a:rPr lang="en-GB" dirty="0"/>
              <a:t>What we will be learning…..</a:t>
            </a:r>
            <a:br>
              <a:rPr lang="en-GB" dirty="0"/>
            </a:br>
            <a:r>
              <a:rPr lang="en-GB" dirty="0"/>
              <a:t>Everyday....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Some days....</a:t>
            </a:r>
            <a:br>
              <a:rPr lang="en-GB" dirty="0"/>
            </a:br>
            <a:r>
              <a:rPr lang="en-GB" dirty="0"/>
              <a:t>        </a:t>
            </a:r>
          </a:p>
        </p:txBody>
      </p:sp>
      <p:pic>
        <p:nvPicPr>
          <p:cNvPr id="3" name="Picture 2" descr="A green frog with black text&#10;&#10;Description automatically generated">
            <a:extLst>
              <a:ext uri="{FF2B5EF4-FFF2-40B4-BE49-F238E27FC236}">
                <a16:creationId xmlns:a16="http://schemas.microsoft.com/office/drawing/2014/main" id="{57A614EC-F1CB-D55F-4905-35F11637B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21" y="1831561"/>
            <a:ext cx="1552575" cy="1314450"/>
          </a:xfrm>
          <a:prstGeom prst="rect">
            <a:avLst/>
          </a:prstGeom>
        </p:spPr>
      </p:pic>
      <p:pic>
        <p:nvPicPr>
          <p:cNvPr id="4" name="Picture 3" descr="A black and white rectangular object with letters and text&#10;&#10;Description automatically generated">
            <a:extLst>
              <a:ext uri="{FF2B5EF4-FFF2-40B4-BE49-F238E27FC236}">
                <a16:creationId xmlns:a16="http://schemas.microsoft.com/office/drawing/2014/main" id="{576CA798-6F8D-D7DC-78B6-B0115D6C3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536" y="1831561"/>
            <a:ext cx="1504950" cy="1266825"/>
          </a:xfrm>
          <a:prstGeom prst="rect">
            <a:avLst/>
          </a:prstGeom>
        </p:spPr>
      </p:pic>
      <p:pic>
        <p:nvPicPr>
          <p:cNvPr id="5" name="Picture 4" descr="A close-up of a math&#10;&#10;Description automatically generated">
            <a:extLst>
              <a:ext uri="{FF2B5EF4-FFF2-40B4-BE49-F238E27FC236}">
                <a16:creationId xmlns:a16="http://schemas.microsoft.com/office/drawing/2014/main" id="{80017182-8D7B-803B-5280-A90BDB60A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154" y="1860136"/>
            <a:ext cx="1571625" cy="1257300"/>
          </a:xfrm>
          <a:prstGeom prst="rect">
            <a:avLst/>
          </a:prstGeom>
        </p:spPr>
      </p:pic>
      <p:pic>
        <p:nvPicPr>
          <p:cNvPr id="6" name="Picture 5" descr="A sign with stick figures and text&#10;&#10;Description automatically generated">
            <a:extLst>
              <a:ext uri="{FF2B5EF4-FFF2-40B4-BE49-F238E27FC236}">
                <a16:creationId xmlns:a16="http://schemas.microsoft.com/office/drawing/2014/main" id="{99BB2743-76EC-C7BE-0FA8-77D016325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447" y="1879186"/>
            <a:ext cx="1562100" cy="1285875"/>
          </a:xfrm>
          <a:prstGeom prst="rect">
            <a:avLst/>
          </a:prstGeom>
        </p:spPr>
      </p:pic>
      <p:pic>
        <p:nvPicPr>
          <p:cNvPr id="7" name="Picture 6" descr="A group of icons with text&#10;&#10;Description automatically generated">
            <a:extLst>
              <a:ext uri="{FF2B5EF4-FFF2-40B4-BE49-F238E27FC236}">
                <a16:creationId xmlns:a16="http://schemas.microsoft.com/office/drawing/2014/main" id="{9E1E29A6-C0AE-F869-6F48-83E19E321BF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69" b="33333"/>
          <a:stretch/>
        </p:blipFill>
        <p:spPr>
          <a:xfrm>
            <a:off x="455313" y="3944159"/>
            <a:ext cx="3043173" cy="2533651"/>
          </a:xfrm>
          <a:prstGeom prst="rect">
            <a:avLst/>
          </a:prstGeom>
        </p:spPr>
      </p:pic>
      <p:pic>
        <p:nvPicPr>
          <p:cNvPr id="8" name="Picture 7" descr="A close-up of a sign&#10;&#10;Description automatically generated">
            <a:extLst>
              <a:ext uri="{FF2B5EF4-FFF2-40B4-BE49-F238E27FC236}">
                <a16:creationId xmlns:a16="http://schemas.microsoft.com/office/drawing/2014/main" id="{6753DAE6-7C3C-1417-CFA3-B49BB661E8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7651" y="3936252"/>
            <a:ext cx="3105150" cy="1285875"/>
          </a:xfrm>
          <a:prstGeom prst="rect">
            <a:avLst/>
          </a:prstGeom>
        </p:spPr>
      </p:pic>
      <p:pic>
        <p:nvPicPr>
          <p:cNvPr id="9" name="Picture 8" descr="A close-up of a card&#10;&#10;Description automatically generated">
            <a:extLst>
              <a:ext uri="{FF2B5EF4-FFF2-40B4-BE49-F238E27FC236}">
                <a16:creationId xmlns:a16="http://schemas.microsoft.com/office/drawing/2014/main" id="{A05CD5AA-A6BD-17DF-AD94-B84A83BED2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7651" y="5211164"/>
            <a:ext cx="3105150" cy="1323975"/>
          </a:xfrm>
          <a:prstGeom prst="rect">
            <a:avLst/>
          </a:prstGeom>
        </p:spPr>
      </p:pic>
      <p:pic>
        <p:nvPicPr>
          <p:cNvPr id="10" name="Picture 9" descr="A stick figure with hands in prayer&#10;&#10;Description automatically generated">
            <a:extLst>
              <a:ext uri="{FF2B5EF4-FFF2-40B4-BE49-F238E27FC236}">
                <a16:creationId xmlns:a16="http://schemas.microsoft.com/office/drawing/2014/main" id="{6D593B99-F3E8-35F3-0A2C-E410E19A66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7827" y="1879186"/>
            <a:ext cx="15144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90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blurred public library with bookshelves">
            <a:extLst>
              <a:ext uri="{FF2B5EF4-FFF2-40B4-BE49-F238E27FC236}">
                <a16:creationId xmlns:a16="http://schemas.microsoft.com/office/drawing/2014/main" id="{1678D1E3-4720-4543-0038-AE7A94FB75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93940"/>
            <a:ext cx="7295765" cy="5651407"/>
          </a:xfrm>
        </p:spPr>
        <p:txBody>
          <a:bodyPr>
            <a:normAutofit/>
          </a:bodyPr>
          <a:lstStyle/>
          <a:p>
            <a:br>
              <a:rPr lang="en-GB" dirty="0"/>
            </a:br>
            <a:r>
              <a:rPr lang="en-GB" dirty="0"/>
              <a:t>PE day- Friday 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Book change day- Wednesday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        </a:t>
            </a:r>
            <a:br>
              <a:rPr lang="en-GB" dirty="0"/>
            </a:br>
            <a:r>
              <a:rPr lang="en-GB" dirty="0"/>
              <a:t> </a:t>
            </a:r>
            <a:endParaRPr lang="en-US" dirty="0"/>
          </a:p>
        </p:txBody>
      </p:sp>
      <p:pic>
        <p:nvPicPr>
          <p:cNvPr id="3" name="Picture 2" descr="A close up of a book and a book&#10;&#10;Description automatically generated">
            <a:extLst>
              <a:ext uri="{FF2B5EF4-FFF2-40B4-BE49-F238E27FC236}">
                <a16:creationId xmlns:a16="http://schemas.microsoft.com/office/drawing/2014/main" id="{F0488188-4734-91E7-C3CC-EC99DCB22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244" y="4106474"/>
            <a:ext cx="4755756" cy="19540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2AA6B5-FB3C-B2D5-A0E6-A359119F0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585003"/>
            <a:ext cx="2293347" cy="195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29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682514"/>
          </a:xfrm>
        </p:spPr>
        <p:txBody>
          <a:bodyPr>
            <a:normAutofit/>
          </a:bodyPr>
          <a:lstStyle/>
          <a:p>
            <a:r>
              <a:rPr lang="en-GB" dirty="0"/>
              <a:t>Learning at home......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7BCA8B7-5CB4-F315-0B9E-354E0B8A79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8170286"/>
              </p:ext>
            </p:extLst>
          </p:nvPr>
        </p:nvGraphicFramePr>
        <p:xfrm>
          <a:off x="1000054" y="1567753"/>
          <a:ext cx="7460378" cy="4672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153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925A3-8BF7-2554-28EF-34AD17F85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713" y="642594"/>
            <a:ext cx="6233767" cy="1371600"/>
          </a:xfrm>
        </p:spPr>
        <p:txBody>
          <a:bodyPr/>
          <a:lstStyle/>
          <a:p>
            <a:r>
              <a:rPr lang="en-GB" dirty="0"/>
              <a:t>Phonics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FD7B5-D433-7700-5C24-C80C3DA57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348880"/>
            <a:ext cx="7680960" cy="3686159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Parent guide to Read Write Inc. Phonics - Oxford Owl</a:t>
            </a:r>
            <a:endParaRPr lang="en-GB" sz="2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sz="2800" dirty="0">
              <a:solidFill>
                <a:schemeClr val="accent2"/>
              </a:solidFill>
            </a:endParaRPr>
          </a:p>
          <a:p>
            <a:r>
              <a:rPr lang="en-GB" sz="2800" dirty="0">
                <a:solidFill>
                  <a:schemeClr val="accent2"/>
                </a:solidFill>
              </a:rPr>
              <a:t>QR codes- Fred games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9D5B02-5710-3904-54D4-EA1743616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642594"/>
            <a:ext cx="1639161" cy="13505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73CFB4-7771-E569-0C1B-85744FFDE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27551" y="3557932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7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Communication</a:t>
            </a:r>
          </a:p>
        </p:txBody>
      </p:sp>
      <p:graphicFrame>
        <p:nvGraphicFramePr>
          <p:cNvPr id="7172" name="Content Placeholder 2">
            <a:extLst>
              <a:ext uri="{FF2B5EF4-FFF2-40B4-BE49-F238E27FC236}">
                <a16:creationId xmlns:a16="http://schemas.microsoft.com/office/drawing/2014/main" id="{49D60C55-BD48-4154-4B4B-50F041F9D0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320596"/>
              </p:ext>
            </p:extLst>
          </p:nvPr>
        </p:nvGraphicFramePr>
        <p:xfrm>
          <a:off x="1398143" y="1556792"/>
          <a:ext cx="6347714" cy="4484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89693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BE9604C5554D4EAD786B14F047AF12" ma:contentTypeVersion="19" ma:contentTypeDescription="Create a new document." ma:contentTypeScope="" ma:versionID="d836779621b4cae5ef4db0217ab94cdc">
  <xsd:schema xmlns:xsd="http://www.w3.org/2001/XMLSchema" xmlns:xs="http://www.w3.org/2001/XMLSchema" xmlns:p="http://schemas.microsoft.com/office/2006/metadata/properties" xmlns:ns2="79506926-9a21-4e30-a61d-a9cdb9bc2cd6" xmlns:ns3="4781e0c1-0c59-4d5e-90c3-a125a83b1ea7" targetNamespace="http://schemas.microsoft.com/office/2006/metadata/properties" ma:root="true" ma:fieldsID="3d82567430a9421547ceb6b9744ca0e5" ns2:_="" ns3:_="">
    <xsd:import namespace="79506926-9a21-4e30-a61d-a9cdb9bc2cd6"/>
    <xsd:import namespace="4781e0c1-0c59-4d5e-90c3-a125a83b1e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PEPlanning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06926-9a21-4e30-a61d-a9cdb9bc2c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EPlanning" ma:index="20" nillable="true" ma:displayName="PE Planning" ma:format="Dropdown" ma:internalName="PEPlanning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8a31c3ba-2498-4fed-8534-331eeeb000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81e0c1-0c59-4d5e-90c3-a125a83b1ea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9287d4d9-f259-4f8a-ba94-1a90d3da3343}" ma:internalName="TaxCatchAll" ma:showField="CatchAllData" ma:web="4781e0c1-0c59-4d5e-90c3-a125a83b1e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506926-9a21-4e30-a61d-a9cdb9bc2cd6">
      <Terms xmlns="http://schemas.microsoft.com/office/infopath/2007/PartnerControls"/>
    </lcf76f155ced4ddcb4097134ff3c332f>
    <PEPlanning xmlns="79506926-9a21-4e30-a61d-a9cdb9bc2cd6" xsi:nil="true"/>
    <TaxCatchAll xmlns="4781e0c1-0c59-4d5e-90c3-a125a83b1ea7" xsi:nil="true"/>
    <SharedWithUsers xmlns="4781e0c1-0c59-4d5e-90c3-a125a83b1ea7">
      <UserInfo>
        <DisplayName>James Smith</DisplayName>
        <AccountId>4330</AccountId>
        <AccountType/>
      </UserInfo>
      <UserInfo>
        <DisplayName>Nick Morris</DisplayName>
        <AccountId>42</AccountId>
        <AccountType/>
      </UserInfo>
      <UserInfo>
        <DisplayName>Alice Bartholomew</DisplayName>
        <AccountId>28</AccountId>
        <AccountType/>
      </UserInfo>
      <UserInfo>
        <DisplayName>Amy Warren</DisplayName>
        <AccountId>21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AEC04F2-69C4-41C9-8E9B-3F2876719B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506926-9a21-4e30-a61d-a9cdb9bc2cd6"/>
    <ds:schemaRef ds:uri="4781e0c1-0c59-4d5e-90c3-a125a83b1e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058E7E-17E9-4650-BA75-4B518F856C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43AF59-86EA-419C-9B18-7E79B75121DB}">
  <ds:schemaRefs>
    <ds:schemaRef ds:uri="http://schemas.microsoft.com/office/2006/metadata/properties"/>
    <ds:schemaRef ds:uri="http://purl.org/dc/elements/1.1/"/>
    <ds:schemaRef ds:uri="4781e0c1-0c59-4d5e-90c3-a125a83b1ea7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79506926-9a21-4e30-a61d-a9cdb9bc2c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297</TotalTime>
  <Words>209</Words>
  <Application>Microsoft Office PowerPoint</Application>
  <PresentationFormat>On-screen Show (4:3)</PresentationFormat>
  <Paragraphs>25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Century Gothic</vt:lpstr>
      <vt:lpstr>Comic Sans MS</vt:lpstr>
      <vt:lpstr>Garamond</vt:lpstr>
      <vt:lpstr>Trebuchet MS</vt:lpstr>
      <vt:lpstr>Savon</vt:lpstr>
      <vt:lpstr>PowerPoint Presentation</vt:lpstr>
      <vt:lpstr>Reception/Year 1</vt:lpstr>
      <vt:lpstr>What we will be learning….. Everyday....    Some days....         </vt:lpstr>
      <vt:lpstr> PE day- Friday    Book change day- Wednesday            </vt:lpstr>
      <vt:lpstr>Learning at home......</vt:lpstr>
      <vt:lpstr>Phonics at home</vt:lpstr>
      <vt:lpstr>Communication</vt:lpstr>
    </vt:vector>
  </TitlesOfParts>
  <Company>Staplegrove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Oak Class</dc:title>
  <dc:creator>Donna Huddy</dc:creator>
  <cp:lastModifiedBy>Anna Blackmore</cp:lastModifiedBy>
  <cp:revision>153</cp:revision>
  <dcterms:created xsi:type="dcterms:W3CDTF">2015-09-11T08:05:51Z</dcterms:created>
  <dcterms:modified xsi:type="dcterms:W3CDTF">2026-09-22T08:18:05Z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0x010100BDBE9604C5554D4EAD786B14F047AF12</vt:lpwstr>
  </property>
  <property fmtid="{D5CDD505-2E9C-101B-9397-08002B2CF9AE}" pid="3" name="MediaServiceImageTags">
    <vt:lpwstr/>
  </property>
</Properties>
</file>